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100"/>
  </p:notesMasterIdLst>
  <p:handoutMasterIdLst>
    <p:handoutMasterId r:id="rId101"/>
  </p:handoutMasterIdLst>
  <p:sldIdLst>
    <p:sldId id="1391" r:id="rId2"/>
    <p:sldId id="257" r:id="rId3"/>
    <p:sldId id="1445" r:id="rId4"/>
    <p:sldId id="259" r:id="rId5"/>
    <p:sldId id="1425" r:id="rId6"/>
    <p:sldId id="1424" r:id="rId7"/>
    <p:sldId id="1416" r:id="rId8"/>
    <p:sldId id="1426" r:id="rId9"/>
    <p:sldId id="1417" r:id="rId10"/>
    <p:sldId id="261" r:id="rId11"/>
    <p:sldId id="1421" r:id="rId12"/>
    <p:sldId id="1428" r:id="rId13"/>
    <p:sldId id="1429" r:id="rId14"/>
    <p:sldId id="1430" r:id="rId15"/>
    <p:sldId id="1431" r:id="rId16"/>
    <p:sldId id="1432" r:id="rId17"/>
    <p:sldId id="1433" r:id="rId18"/>
    <p:sldId id="1434" r:id="rId19"/>
    <p:sldId id="1435" r:id="rId20"/>
    <p:sldId id="1436" r:id="rId21"/>
    <p:sldId id="1437" r:id="rId22"/>
    <p:sldId id="1438" r:id="rId23"/>
    <p:sldId id="1439" r:id="rId24"/>
    <p:sldId id="274" r:id="rId25"/>
    <p:sldId id="1440" r:id="rId26"/>
    <p:sldId id="1441" r:id="rId27"/>
    <p:sldId id="1442" r:id="rId28"/>
    <p:sldId id="289" r:id="rId29"/>
    <p:sldId id="290" r:id="rId30"/>
    <p:sldId id="291" r:id="rId31"/>
    <p:sldId id="292" r:id="rId32"/>
    <p:sldId id="293" r:id="rId33"/>
    <p:sldId id="294" r:id="rId34"/>
    <p:sldId id="268" r:id="rId35"/>
    <p:sldId id="269" r:id="rId36"/>
    <p:sldId id="295" r:id="rId37"/>
    <p:sldId id="296" r:id="rId38"/>
    <p:sldId id="297" r:id="rId39"/>
    <p:sldId id="298" r:id="rId40"/>
    <p:sldId id="299" r:id="rId41"/>
    <p:sldId id="301" r:id="rId42"/>
    <p:sldId id="302" r:id="rId43"/>
    <p:sldId id="303" r:id="rId44"/>
    <p:sldId id="304" r:id="rId45"/>
    <p:sldId id="305" r:id="rId46"/>
    <p:sldId id="1422" r:id="rId47"/>
    <p:sldId id="300" r:id="rId48"/>
    <p:sldId id="306" r:id="rId49"/>
    <p:sldId id="307" r:id="rId50"/>
    <p:sldId id="308" r:id="rId51"/>
    <p:sldId id="309" r:id="rId52"/>
    <p:sldId id="310" r:id="rId53"/>
    <p:sldId id="311" r:id="rId54"/>
    <p:sldId id="312" r:id="rId55"/>
    <p:sldId id="313" r:id="rId56"/>
    <p:sldId id="314" r:id="rId57"/>
    <p:sldId id="316" r:id="rId58"/>
    <p:sldId id="317" r:id="rId59"/>
    <p:sldId id="1423" r:id="rId60"/>
    <p:sldId id="318" r:id="rId61"/>
    <p:sldId id="319" r:id="rId62"/>
    <p:sldId id="320" r:id="rId63"/>
    <p:sldId id="321" r:id="rId64"/>
    <p:sldId id="322" r:id="rId65"/>
    <p:sldId id="323" r:id="rId66"/>
    <p:sldId id="324" r:id="rId67"/>
    <p:sldId id="325" r:id="rId68"/>
    <p:sldId id="326" r:id="rId69"/>
    <p:sldId id="327" r:id="rId70"/>
    <p:sldId id="328" r:id="rId71"/>
    <p:sldId id="1444" r:id="rId72"/>
    <p:sldId id="332" r:id="rId73"/>
    <p:sldId id="333" r:id="rId74"/>
    <p:sldId id="334" r:id="rId75"/>
    <p:sldId id="335" r:id="rId76"/>
    <p:sldId id="346" r:id="rId77"/>
    <p:sldId id="347" r:id="rId78"/>
    <p:sldId id="348" r:id="rId79"/>
    <p:sldId id="349" r:id="rId80"/>
    <p:sldId id="350" r:id="rId81"/>
    <p:sldId id="351" r:id="rId82"/>
    <p:sldId id="352" r:id="rId83"/>
    <p:sldId id="353" r:id="rId84"/>
    <p:sldId id="355" r:id="rId85"/>
    <p:sldId id="359" r:id="rId86"/>
    <p:sldId id="354" r:id="rId87"/>
    <p:sldId id="363" r:id="rId88"/>
    <p:sldId id="364" r:id="rId89"/>
    <p:sldId id="365" r:id="rId90"/>
    <p:sldId id="366" r:id="rId91"/>
    <p:sldId id="367" r:id="rId92"/>
    <p:sldId id="337" r:id="rId93"/>
    <p:sldId id="338" r:id="rId94"/>
    <p:sldId id="339" r:id="rId95"/>
    <p:sldId id="340" r:id="rId96"/>
    <p:sldId id="341" r:id="rId97"/>
    <p:sldId id="1427" r:id="rId98"/>
    <p:sldId id="1420" r:id="rId99"/>
  </p:sldIdLst>
  <p:sldSz cx="9144000" cy="5143500" type="screen16x9"/>
  <p:notesSz cx="7315200" cy="9601200"/>
  <p:defaultTextStyle>
    <a:defPPr>
      <a:defRPr lang="en-US"/>
    </a:defPPr>
    <a:lvl1pPr algn="l" rtl="0" fontAlgn="base">
      <a:spcBef>
        <a:spcPct val="0"/>
      </a:spcBef>
      <a:spcAft>
        <a:spcPct val="0"/>
      </a:spcAft>
      <a:defRPr sz="2000" b="1" kern="1200">
        <a:solidFill>
          <a:schemeClr val="tx1"/>
        </a:solidFill>
        <a:latin typeface="Times New Roman" panose="02020603050405020304" pitchFamily="18" charset="0"/>
        <a:ea typeface="+mn-ea"/>
        <a:cs typeface="Arial" panose="020B0604020202020204" pitchFamily="34" charset="0"/>
      </a:defRPr>
    </a:lvl1pPr>
    <a:lvl2pPr marL="387985" indent="1270" algn="l" rtl="0" fontAlgn="base">
      <a:spcBef>
        <a:spcPct val="0"/>
      </a:spcBef>
      <a:spcAft>
        <a:spcPct val="0"/>
      </a:spcAft>
      <a:defRPr sz="2000" b="1" kern="1200">
        <a:solidFill>
          <a:schemeClr val="tx1"/>
        </a:solidFill>
        <a:latin typeface="Times New Roman" panose="02020603050405020304" pitchFamily="18" charset="0"/>
        <a:ea typeface="+mn-ea"/>
        <a:cs typeface="Arial" panose="020B0604020202020204" pitchFamily="34" charset="0"/>
      </a:defRPr>
    </a:lvl2pPr>
    <a:lvl3pPr marL="777875" indent="1270" algn="l" rtl="0" fontAlgn="base">
      <a:spcBef>
        <a:spcPct val="0"/>
      </a:spcBef>
      <a:spcAft>
        <a:spcPct val="0"/>
      </a:spcAft>
      <a:defRPr sz="2000" b="1" kern="1200">
        <a:solidFill>
          <a:schemeClr val="tx1"/>
        </a:solidFill>
        <a:latin typeface="Times New Roman" panose="02020603050405020304" pitchFamily="18" charset="0"/>
        <a:ea typeface="+mn-ea"/>
        <a:cs typeface="Arial" panose="020B0604020202020204" pitchFamily="34" charset="0"/>
      </a:defRPr>
    </a:lvl3pPr>
    <a:lvl4pPr marL="1167765" indent="1270" algn="l" rtl="0" fontAlgn="base">
      <a:spcBef>
        <a:spcPct val="0"/>
      </a:spcBef>
      <a:spcAft>
        <a:spcPct val="0"/>
      </a:spcAft>
      <a:defRPr sz="2000" b="1" kern="1200">
        <a:solidFill>
          <a:schemeClr val="tx1"/>
        </a:solidFill>
        <a:latin typeface="Times New Roman" panose="02020603050405020304" pitchFamily="18" charset="0"/>
        <a:ea typeface="+mn-ea"/>
        <a:cs typeface="Arial" panose="020B0604020202020204" pitchFamily="34" charset="0"/>
      </a:defRPr>
    </a:lvl4pPr>
    <a:lvl5pPr marL="1557020" indent="1270" algn="l" rtl="0" fontAlgn="base">
      <a:spcBef>
        <a:spcPct val="0"/>
      </a:spcBef>
      <a:spcAft>
        <a:spcPct val="0"/>
      </a:spcAft>
      <a:defRPr sz="2000" b="1" kern="1200">
        <a:solidFill>
          <a:schemeClr val="tx1"/>
        </a:solidFill>
        <a:latin typeface="Times New Roman" panose="02020603050405020304" pitchFamily="18" charset="0"/>
        <a:ea typeface="+mn-ea"/>
        <a:cs typeface="Arial" panose="020B0604020202020204" pitchFamily="34" charset="0"/>
      </a:defRPr>
    </a:lvl5pPr>
    <a:lvl6pPr marL="1948180" algn="l" defTabSz="779145" rtl="0" eaLnBrk="1" latinLnBrk="0" hangingPunct="1">
      <a:defRPr sz="2000" b="1" kern="1200">
        <a:solidFill>
          <a:schemeClr val="tx1"/>
        </a:solidFill>
        <a:latin typeface="Times New Roman" panose="02020603050405020304" pitchFamily="18" charset="0"/>
        <a:ea typeface="+mn-ea"/>
        <a:cs typeface="Arial" panose="020B0604020202020204" pitchFamily="34" charset="0"/>
      </a:defRPr>
    </a:lvl6pPr>
    <a:lvl7pPr marL="2338070" algn="l" defTabSz="779145" rtl="0" eaLnBrk="1" latinLnBrk="0" hangingPunct="1">
      <a:defRPr sz="2000" b="1" kern="1200">
        <a:solidFill>
          <a:schemeClr val="tx1"/>
        </a:solidFill>
        <a:latin typeface="Times New Roman" panose="02020603050405020304" pitchFamily="18" charset="0"/>
        <a:ea typeface="+mn-ea"/>
        <a:cs typeface="Arial" panose="020B0604020202020204" pitchFamily="34" charset="0"/>
      </a:defRPr>
    </a:lvl7pPr>
    <a:lvl8pPr marL="2727325" algn="l" defTabSz="779145" rtl="0" eaLnBrk="1" latinLnBrk="0" hangingPunct="1">
      <a:defRPr sz="2000" b="1" kern="1200">
        <a:solidFill>
          <a:schemeClr val="tx1"/>
        </a:solidFill>
        <a:latin typeface="Times New Roman" panose="02020603050405020304" pitchFamily="18" charset="0"/>
        <a:ea typeface="+mn-ea"/>
        <a:cs typeface="Arial" panose="020B0604020202020204" pitchFamily="34" charset="0"/>
      </a:defRPr>
    </a:lvl8pPr>
    <a:lvl9pPr marL="3117215" algn="l" defTabSz="779145" rtl="0" eaLnBrk="1" latinLnBrk="0" hangingPunct="1">
      <a:defRPr sz="2000" b="1"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FFCC"/>
    <a:srgbClr val="000099"/>
    <a:srgbClr val="DCDBDF"/>
    <a:srgbClr val="006600"/>
    <a:srgbClr val="666633"/>
    <a:srgbClr val="336600"/>
    <a:srgbClr val="FFFF66"/>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83" autoAdjust="0"/>
    <p:restoredTop sz="94306" autoAdjust="0"/>
  </p:normalViewPr>
  <p:slideViewPr>
    <p:cSldViewPr snapToGrid="0">
      <p:cViewPr varScale="1">
        <p:scale>
          <a:sx n="90" d="100"/>
          <a:sy n="90" d="100"/>
        </p:scale>
        <p:origin x="630"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100" d="100"/>
          <a:sy n="100" d="100"/>
        </p:scale>
        <p:origin x="-1674" y="255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81013"/>
          </a:xfrm>
          <a:prstGeom prst="rect">
            <a:avLst/>
          </a:prstGeom>
          <a:noFill/>
          <a:ln w="9525">
            <a:noFill/>
            <a:miter lim="800000"/>
          </a:ln>
          <a:effectLst/>
        </p:spPr>
        <p:txBody>
          <a:bodyPr vert="horz" wrap="square" lIns="91440" tIns="45720" rIns="91440" bIns="45720" numCol="1" anchor="t" anchorCtr="0" compatLnSpc="1"/>
          <a:lstStyle>
            <a:lvl1pPr eaLnBrk="0" hangingPunct="0">
              <a:defRPr sz="1200" b="0">
                <a:cs typeface="Arial" panose="020B0604020202020204" pitchFamily="34" charset="0"/>
              </a:defRPr>
            </a:lvl1pPr>
          </a:lstStyle>
          <a:p>
            <a:pPr>
              <a:defRPr/>
            </a:pPr>
            <a:endParaRPr lang="en-US"/>
          </a:p>
        </p:txBody>
      </p:sp>
      <p:sp>
        <p:nvSpPr>
          <p:cNvPr id="26627" name="Rectangle 3"/>
          <p:cNvSpPr>
            <a:spLocks noGrp="1" noChangeArrowheads="1"/>
          </p:cNvSpPr>
          <p:nvPr>
            <p:ph type="dt" sz="quarter" idx="1"/>
          </p:nvPr>
        </p:nvSpPr>
        <p:spPr bwMode="auto">
          <a:xfrm>
            <a:off x="4144963" y="0"/>
            <a:ext cx="3170237" cy="481013"/>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900" b="0">
                <a:latin typeface="Arial" panose="020B0604020202020204" pitchFamily="34" charset="0"/>
                <a:cs typeface="Arial" panose="020B0604020202020204" pitchFamily="34" charset="0"/>
              </a:defRPr>
            </a:lvl1pPr>
          </a:lstStyle>
          <a:p>
            <a:pPr>
              <a:defRPr/>
            </a:pPr>
            <a:r>
              <a:rPr lang="en-US"/>
              <a:t>Enterprise Computing with Java (MCA-305)</a:t>
            </a:r>
            <a:endParaRPr lang="en-US" dirty="0"/>
          </a:p>
        </p:txBody>
      </p:sp>
      <p:sp>
        <p:nvSpPr>
          <p:cNvPr id="26628" name="Rectangle 4"/>
          <p:cNvSpPr>
            <a:spLocks noGrp="1" noChangeArrowheads="1"/>
          </p:cNvSpPr>
          <p:nvPr>
            <p:ph type="ftr" sz="quarter" idx="2"/>
          </p:nvPr>
        </p:nvSpPr>
        <p:spPr bwMode="auto">
          <a:xfrm>
            <a:off x="0" y="8832850"/>
            <a:ext cx="6265863" cy="481013"/>
          </a:xfrm>
          <a:prstGeom prst="rect">
            <a:avLst/>
          </a:prstGeom>
          <a:noFill/>
          <a:ln w="9525">
            <a:noFill/>
            <a:miter lim="800000"/>
          </a:ln>
          <a:effectLst/>
        </p:spPr>
        <p:txBody>
          <a:bodyPr vert="horz" wrap="square" lIns="91440" tIns="45720" rIns="91440" bIns="45720" numCol="1" anchor="b" anchorCtr="0" compatLnSpc="1"/>
          <a:lstStyle>
            <a:lvl1pPr eaLnBrk="0" hangingPunct="0">
              <a:defRPr sz="900" b="0">
                <a:latin typeface="Arial" panose="020B0604020202020204" pitchFamily="34" charset="0"/>
                <a:cs typeface="Arial" panose="020B0604020202020204" pitchFamily="34" charset="0"/>
              </a:defRPr>
            </a:lvl1pPr>
          </a:lstStyle>
          <a:p>
            <a:pPr>
              <a:defRPr/>
            </a:pPr>
            <a:r>
              <a:rPr lang="en-US"/>
              <a:t>© Bharati Vidyapeeth’s Institute of Computer Applications and Management, New Delhi-63, by Dr. Sunil Pratap Singh</a:t>
            </a:r>
          </a:p>
        </p:txBody>
      </p:sp>
      <p:sp>
        <p:nvSpPr>
          <p:cNvPr id="5" name="Slide Number Placeholder 4"/>
          <p:cNvSpPr>
            <a:spLocks noGrp="1"/>
          </p:cNvSpPr>
          <p:nvPr>
            <p:ph type="sldNum" sz="quarter" idx="3"/>
          </p:nvPr>
        </p:nvSpPr>
        <p:spPr>
          <a:xfrm>
            <a:off x="3971925" y="8861425"/>
            <a:ext cx="2836863" cy="481013"/>
          </a:xfrm>
          <a:prstGeom prst="rect">
            <a:avLst/>
          </a:prstGeom>
        </p:spPr>
        <p:txBody>
          <a:bodyPr vert="horz" wrap="square" lIns="91440" tIns="45720" rIns="91440" bIns="45720" numCol="1" anchor="b" anchorCtr="0" compatLnSpc="1"/>
          <a:lstStyle>
            <a:lvl1pPr algn="r">
              <a:defRPr sz="900" b="0">
                <a:latin typeface="Arial" panose="020B0604020202020204" pitchFamily="34" charset="0"/>
                <a:cs typeface="Arial" panose="020B0604020202020204" pitchFamily="34" charset="0"/>
              </a:defRPr>
            </a:lvl1pPr>
          </a:lstStyle>
          <a:p>
            <a:pPr>
              <a:defRPr/>
            </a:pPr>
            <a:r>
              <a:rPr lang="en-US"/>
              <a:t>U1.</a:t>
            </a:r>
            <a:fld id="{9B33F9C5-F45A-497A-BB3A-D08F23AAE931}" type="slidenum">
              <a:rPr lang="en-US"/>
              <a:t>‹#›</a:t>
            </a:fld>
            <a:r>
              <a:rPr lang="en-US"/>
              <a:t> </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170238" cy="481013"/>
          </a:xfrm>
          <a:prstGeom prst="rect">
            <a:avLst/>
          </a:prstGeom>
          <a:noFill/>
          <a:ln w="9525">
            <a:noFill/>
            <a:miter lim="800000"/>
          </a:ln>
          <a:effectLst/>
        </p:spPr>
        <p:txBody>
          <a:bodyPr vert="horz" wrap="square" lIns="91440" tIns="45720" rIns="91440" bIns="45720" numCol="1" anchor="t" anchorCtr="0" compatLnSpc="1"/>
          <a:lstStyle>
            <a:lvl1pPr eaLnBrk="0" hangingPunct="0">
              <a:defRPr sz="1200" b="0">
                <a:cs typeface="Arial" panose="020B0604020202020204" pitchFamily="34" charset="0"/>
              </a:defRPr>
            </a:lvl1pPr>
          </a:lstStyle>
          <a:p>
            <a:pPr>
              <a:defRPr/>
            </a:pPr>
            <a:endParaRPr lang="en-US"/>
          </a:p>
        </p:txBody>
      </p:sp>
      <p:sp>
        <p:nvSpPr>
          <p:cNvPr id="35843" name="Rectangle 3"/>
          <p:cNvSpPr>
            <a:spLocks noGrp="1" noChangeArrowheads="1"/>
          </p:cNvSpPr>
          <p:nvPr>
            <p:ph type="dt" idx="1"/>
          </p:nvPr>
        </p:nvSpPr>
        <p:spPr bwMode="auto">
          <a:xfrm>
            <a:off x="4143375" y="0"/>
            <a:ext cx="3170238" cy="481013"/>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b="0">
                <a:cs typeface="Arial" panose="020B0604020202020204" pitchFamily="34" charset="0"/>
              </a:defRPr>
            </a:lvl1pPr>
          </a:lstStyle>
          <a:p>
            <a:pPr>
              <a:defRPr/>
            </a:pPr>
            <a:r>
              <a:rPr lang="en-US"/>
              <a:t>Enterprise Computing with Java (MCA-305)</a:t>
            </a:r>
          </a:p>
        </p:txBody>
      </p:sp>
      <p:sp>
        <p:nvSpPr>
          <p:cNvPr id="41988" name="Rectangle 4"/>
          <p:cNvSpPr>
            <a:spLocks noGrp="1" noRot="1" noChangeAspect="1" noChangeArrowheads="1" noTextEdit="1"/>
          </p:cNvSpPr>
          <p:nvPr>
            <p:ph type="sldImg" idx="2"/>
          </p:nvPr>
        </p:nvSpPr>
        <p:spPr bwMode="auto">
          <a:xfrm>
            <a:off x="463550" y="720725"/>
            <a:ext cx="6400800" cy="36004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730250" y="4559300"/>
            <a:ext cx="5854700" cy="4321175"/>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846" name="Rectangle 6"/>
          <p:cNvSpPr>
            <a:spLocks noGrp="1" noChangeArrowheads="1"/>
          </p:cNvSpPr>
          <p:nvPr>
            <p:ph type="ftr" sz="quarter" idx="4"/>
          </p:nvPr>
        </p:nvSpPr>
        <p:spPr bwMode="auto">
          <a:xfrm>
            <a:off x="0" y="9118600"/>
            <a:ext cx="3170238" cy="481013"/>
          </a:xfrm>
          <a:prstGeom prst="rect">
            <a:avLst/>
          </a:prstGeom>
          <a:noFill/>
          <a:ln w="9525">
            <a:noFill/>
            <a:miter lim="800000"/>
          </a:ln>
          <a:effectLst/>
        </p:spPr>
        <p:txBody>
          <a:bodyPr vert="horz" wrap="square" lIns="91440" tIns="45720" rIns="91440" bIns="45720" numCol="1" anchor="b" anchorCtr="0" compatLnSpc="1"/>
          <a:lstStyle>
            <a:lvl1pPr eaLnBrk="0" hangingPunct="0">
              <a:defRPr sz="1200" b="0">
                <a:cs typeface="Arial" panose="020B0604020202020204" pitchFamily="34" charset="0"/>
              </a:defRPr>
            </a:lvl1pPr>
          </a:lstStyle>
          <a:p>
            <a:pPr>
              <a:defRPr/>
            </a:pPr>
            <a:r>
              <a:rPr lang="en-US"/>
              <a:t>© Bharati Vidyapeeth’s Institute of Computer Applications and Management, New Delhi-63, by Dr. Sunil Pratap Singh</a:t>
            </a:r>
          </a:p>
        </p:txBody>
      </p:sp>
      <p:sp>
        <p:nvSpPr>
          <p:cNvPr id="35847" name="Rectangle 7"/>
          <p:cNvSpPr>
            <a:spLocks noGrp="1" noChangeArrowheads="1"/>
          </p:cNvSpPr>
          <p:nvPr>
            <p:ph type="sldNum" sz="quarter" idx="5"/>
          </p:nvPr>
        </p:nvSpPr>
        <p:spPr bwMode="auto">
          <a:xfrm>
            <a:off x="4143375" y="9118600"/>
            <a:ext cx="3170238" cy="481013"/>
          </a:xfrm>
          <a:prstGeom prst="rect">
            <a:avLst/>
          </a:prstGeom>
          <a:noFill/>
          <a:ln w="9525">
            <a:noFill/>
            <a:miter lim="800000"/>
          </a:ln>
          <a:effectLst/>
        </p:spPr>
        <p:txBody>
          <a:bodyPr vert="horz" wrap="square" lIns="91440" tIns="45720" rIns="91440" bIns="45720" numCol="1" anchor="b" anchorCtr="0" compatLnSpc="1"/>
          <a:lstStyle>
            <a:lvl1pPr algn="r" eaLnBrk="0" hangingPunct="0">
              <a:defRPr sz="1200" b="0">
                <a:cs typeface="+mn-cs"/>
              </a:defRPr>
            </a:lvl1pPr>
          </a:lstStyle>
          <a:p>
            <a:pPr>
              <a:defRPr/>
            </a:pPr>
            <a:fld id="{BD800C83-4C79-4150-9A26-6D9FADE0EDCF}" type="slidenum">
              <a:rPr lang="en-US"/>
              <a:t>‹#›</a:t>
            </a:fld>
            <a:endParaRPr lang="en-US"/>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kumimoji="1" sz="1000" kern="1200">
        <a:solidFill>
          <a:schemeClr val="tx1"/>
        </a:solidFill>
        <a:latin typeface="Times New Roman" panose="02020603050405020304" pitchFamily="18" charset="0"/>
        <a:ea typeface="+mn-ea"/>
        <a:cs typeface="Arial" panose="020B0604020202020204" pitchFamily="34" charset="0"/>
      </a:defRPr>
    </a:lvl1pPr>
    <a:lvl2pPr marL="387985" algn="l" rtl="0" eaLnBrk="0" fontAlgn="base" hangingPunct="0">
      <a:spcBef>
        <a:spcPct val="30000"/>
      </a:spcBef>
      <a:spcAft>
        <a:spcPct val="0"/>
      </a:spcAft>
      <a:defRPr kumimoji="1" sz="1000" kern="1200">
        <a:solidFill>
          <a:schemeClr val="tx1"/>
        </a:solidFill>
        <a:latin typeface="Times New Roman" panose="02020603050405020304" pitchFamily="18" charset="0"/>
        <a:ea typeface="+mn-ea"/>
        <a:cs typeface="Arial" panose="020B0604020202020204" pitchFamily="34" charset="0"/>
      </a:defRPr>
    </a:lvl2pPr>
    <a:lvl3pPr marL="777875" algn="l" rtl="0" eaLnBrk="0" fontAlgn="base" hangingPunct="0">
      <a:spcBef>
        <a:spcPct val="30000"/>
      </a:spcBef>
      <a:spcAft>
        <a:spcPct val="0"/>
      </a:spcAft>
      <a:defRPr kumimoji="1" sz="1000" kern="1200">
        <a:solidFill>
          <a:schemeClr val="tx1"/>
        </a:solidFill>
        <a:latin typeface="Times New Roman" panose="02020603050405020304" pitchFamily="18" charset="0"/>
        <a:ea typeface="+mn-ea"/>
        <a:cs typeface="Arial" panose="020B0604020202020204" pitchFamily="34" charset="0"/>
      </a:defRPr>
    </a:lvl3pPr>
    <a:lvl4pPr marL="1167765" algn="l" rtl="0" eaLnBrk="0" fontAlgn="base" hangingPunct="0">
      <a:spcBef>
        <a:spcPct val="30000"/>
      </a:spcBef>
      <a:spcAft>
        <a:spcPct val="0"/>
      </a:spcAft>
      <a:defRPr kumimoji="1" sz="1000" kern="1200">
        <a:solidFill>
          <a:schemeClr val="tx1"/>
        </a:solidFill>
        <a:latin typeface="Times New Roman" panose="02020603050405020304" pitchFamily="18" charset="0"/>
        <a:ea typeface="+mn-ea"/>
        <a:cs typeface="Arial" panose="020B0604020202020204" pitchFamily="34" charset="0"/>
      </a:defRPr>
    </a:lvl4pPr>
    <a:lvl5pPr marL="1557020" algn="l" rtl="0" eaLnBrk="0" fontAlgn="base" hangingPunct="0">
      <a:spcBef>
        <a:spcPct val="30000"/>
      </a:spcBef>
      <a:spcAft>
        <a:spcPct val="0"/>
      </a:spcAft>
      <a:defRPr kumimoji="1" sz="1000" kern="1200">
        <a:solidFill>
          <a:schemeClr val="tx1"/>
        </a:solidFill>
        <a:latin typeface="Times New Roman" panose="02020603050405020304" pitchFamily="18" charset="0"/>
        <a:ea typeface="+mn-ea"/>
        <a:cs typeface="Arial" panose="020B0604020202020204" pitchFamily="34" charset="0"/>
      </a:defRPr>
    </a:lvl5pPr>
    <a:lvl6pPr marL="1947545" algn="l" defTabSz="779145" rtl="0" eaLnBrk="1" latinLnBrk="0" hangingPunct="1">
      <a:defRPr sz="1000" kern="1200">
        <a:solidFill>
          <a:schemeClr val="tx1"/>
        </a:solidFill>
        <a:latin typeface="+mn-lt"/>
        <a:ea typeface="+mn-ea"/>
        <a:cs typeface="+mn-cs"/>
      </a:defRPr>
    </a:lvl6pPr>
    <a:lvl7pPr marL="2337435" algn="l" defTabSz="779145" rtl="0" eaLnBrk="1" latinLnBrk="0" hangingPunct="1">
      <a:defRPr sz="1000" kern="1200">
        <a:solidFill>
          <a:schemeClr val="tx1"/>
        </a:solidFill>
        <a:latin typeface="+mn-lt"/>
        <a:ea typeface="+mn-ea"/>
        <a:cs typeface="+mn-cs"/>
      </a:defRPr>
    </a:lvl7pPr>
    <a:lvl8pPr marL="2726690" algn="l" defTabSz="779145" rtl="0" eaLnBrk="1" latinLnBrk="0" hangingPunct="1">
      <a:defRPr sz="1000" kern="1200">
        <a:solidFill>
          <a:schemeClr val="tx1"/>
        </a:solidFill>
        <a:latin typeface="+mn-lt"/>
        <a:ea typeface="+mn-ea"/>
        <a:cs typeface="+mn-cs"/>
      </a:defRPr>
    </a:lvl8pPr>
    <a:lvl9pPr marL="3116580" algn="l" defTabSz="779145"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p:sp>
      <p:sp>
        <p:nvSpPr>
          <p:cNvPr id="1710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cs typeface="Arial" panose="020B0604020202020204" pitchFamily="34" charset="0"/>
            </a:endParaRPr>
          </a:p>
        </p:txBody>
      </p:sp>
      <p:sp>
        <p:nvSpPr>
          <p:cNvPr id="4" name="Slide Number Placeholder 3"/>
          <p:cNvSpPr txBox="1">
            <a:spLocks noGrp="1"/>
          </p:cNvSpPr>
          <p:nvPr/>
        </p:nvSpPr>
        <p:spPr bwMode="auto">
          <a:xfrm>
            <a:off x="4143375" y="9118600"/>
            <a:ext cx="3170238" cy="481013"/>
          </a:xfrm>
          <a:prstGeom prst="rect">
            <a:avLst/>
          </a:prstGeom>
          <a:noFill/>
          <a:ln>
            <a:miter lim="800000"/>
          </a:ln>
        </p:spPr>
        <p:txBody>
          <a:bodyPr anchor="b"/>
          <a:lstStyle/>
          <a:p>
            <a:pPr algn="r" eaLnBrk="0" hangingPunct="0">
              <a:defRPr/>
            </a:pPr>
            <a:fld id="{618A4293-AE71-495D-828F-3934B323B756}" type="slidenum">
              <a:rPr lang="en-US" sz="1200" b="0">
                <a:cs typeface="+mn-cs"/>
              </a:rPr>
              <a:t>1</a:t>
            </a:fld>
            <a:endParaRPr lang="en-US" sz="1200" b="0" dirty="0">
              <a:cs typeface="+mn-cs"/>
            </a:endParaRPr>
          </a:p>
        </p:txBody>
      </p:sp>
      <p:sp>
        <p:nvSpPr>
          <p:cNvPr id="171013" name="Footer Placeholder 1"/>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r>
              <a:rPr lang="en-US" sz="1200" b="0"/>
              <a:t>© Bharati Vidyapeeth’s Institute of Computer Applications and Management, New Delhi-63, by Dr. Sunil Pratap Singh</a:t>
            </a:r>
          </a:p>
        </p:txBody>
      </p:sp>
      <p:sp>
        <p:nvSpPr>
          <p:cNvPr id="171014" name="Header Placeholder 6"/>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endParaRPr lang="en-US" sz="1200" b="0"/>
          </a:p>
        </p:txBody>
      </p:sp>
      <p:sp>
        <p:nvSpPr>
          <p:cNvPr id="171015" name="Date Placeholder 9"/>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r>
              <a:rPr lang="en-US" sz="1200" b="0"/>
              <a:t>Enterprise Computing with Java (MCA-305)</a:t>
            </a:r>
          </a:p>
        </p:txBody>
      </p:sp>
      <p:sp>
        <p:nvSpPr>
          <p:cNvPr id="2" name="Slide Number Placeholder 1"/>
          <p:cNvSpPr>
            <a:spLocks noGrp="1"/>
          </p:cNvSpPr>
          <p:nvPr>
            <p:ph type="sldNum" sz="quarter" idx="5"/>
          </p:nvPr>
        </p:nvSpPr>
        <p:spPr/>
        <p:txBody>
          <a:bodyPr/>
          <a:lstStyle/>
          <a:p>
            <a:pPr>
              <a:defRPr/>
            </a:pPr>
            <a:fld id="{4ACB34B0-5B92-44DD-B1C3-4F0D69E8AB46}"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endParaRPr lang="en-US"/>
          </a:p>
        </p:txBody>
      </p:sp>
      <p:sp>
        <p:nvSpPr>
          <p:cNvPr id="5" name="Date Placeholder 4"/>
          <p:cNvSpPr>
            <a:spLocks noGrp="1"/>
          </p:cNvSpPr>
          <p:nvPr>
            <p:ph type="dt" idx="1"/>
          </p:nvPr>
        </p:nvSpPr>
        <p:spPr/>
        <p:txBody>
          <a:bodyPr/>
          <a:lstStyle/>
          <a:p>
            <a:pPr>
              <a:defRPr/>
            </a:pPr>
            <a:r>
              <a:rPr lang="en-US"/>
              <a:t>Enterprise Computing with Java (MCA-305)</a:t>
            </a:r>
          </a:p>
        </p:txBody>
      </p:sp>
      <p:sp>
        <p:nvSpPr>
          <p:cNvPr id="6" name="Footer Placeholder 5"/>
          <p:cNvSpPr>
            <a:spLocks noGrp="1"/>
          </p:cNvSpPr>
          <p:nvPr>
            <p:ph type="ftr" sz="quarter" idx="4"/>
          </p:nvPr>
        </p:nvSpPr>
        <p:spPr/>
        <p:txBody>
          <a:bodyPr/>
          <a:lstStyle/>
          <a:p>
            <a:pPr>
              <a:defRPr/>
            </a:pPr>
            <a:r>
              <a:rPr lang="en-US"/>
              <a:t>© Bharati Vidyapeeth’s Institute of Computer Applications and Management, New Delhi-63, by Dr. Sunil Pratap Singh</a:t>
            </a:r>
          </a:p>
        </p:txBody>
      </p:sp>
      <p:sp>
        <p:nvSpPr>
          <p:cNvPr id="7" name="Slide Number Placeholder 6"/>
          <p:cNvSpPr>
            <a:spLocks noGrp="1"/>
          </p:cNvSpPr>
          <p:nvPr>
            <p:ph type="sldNum" sz="quarter" idx="5"/>
          </p:nvPr>
        </p:nvSpPr>
        <p:spPr/>
        <p:txBody>
          <a:bodyPr/>
          <a:lstStyle/>
          <a:p>
            <a:pPr>
              <a:defRPr/>
            </a:pPr>
            <a:fld id="{BD800C83-4C79-4150-9A26-6D9FADE0EDCF}" type="slidenum">
              <a:rPr lang="en-US" smtClean="0"/>
              <a:t>4</a:t>
            </a:fld>
            <a:endParaRPr lang="en-US"/>
          </a:p>
        </p:txBody>
      </p:sp>
    </p:spTree>
    <p:extLst>
      <p:ext uri="{BB962C8B-B14F-4D97-AF65-F5344CB8AC3E}">
        <p14:creationId xmlns:p14="http://schemas.microsoft.com/office/powerpoint/2010/main" val="125146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endParaRPr lang="en-US"/>
          </a:p>
        </p:txBody>
      </p:sp>
      <p:sp>
        <p:nvSpPr>
          <p:cNvPr id="5" name="Date Placeholder 4"/>
          <p:cNvSpPr>
            <a:spLocks noGrp="1"/>
          </p:cNvSpPr>
          <p:nvPr>
            <p:ph type="dt" idx="1"/>
          </p:nvPr>
        </p:nvSpPr>
        <p:spPr/>
        <p:txBody>
          <a:bodyPr/>
          <a:lstStyle/>
          <a:p>
            <a:pPr>
              <a:defRPr/>
            </a:pPr>
            <a:r>
              <a:rPr lang="en-US"/>
              <a:t>Enterprise Computing with Java (MCA-305)</a:t>
            </a:r>
          </a:p>
        </p:txBody>
      </p:sp>
      <p:sp>
        <p:nvSpPr>
          <p:cNvPr id="6" name="Footer Placeholder 5"/>
          <p:cNvSpPr>
            <a:spLocks noGrp="1"/>
          </p:cNvSpPr>
          <p:nvPr>
            <p:ph type="ftr" sz="quarter" idx="4"/>
          </p:nvPr>
        </p:nvSpPr>
        <p:spPr/>
        <p:txBody>
          <a:bodyPr/>
          <a:lstStyle/>
          <a:p>
            <a:pPr>
              <a:defRPr/>
            </a:pPr>
            <a:r>
              <a:rPr lang="en-US"/>
              <a:t>© Bharati Vidyapeeth’s Institute of Computer Applications and Management, New Delhi-63, by Dr. Sunil Pratap Singh</a:t>
            </a:r>
          </a:p>
        </p:txBody>
      </p:sp>
      <p:sp>
        <p:nvSpPr>
          <p:cNvPr id="7" name="Slide Number Placeholder 6"/>
          <p:cNvSpPr>
            <a:spLocks noGrp="1"/>
          </p:cNvSpPr>
          <p:nvPr>
            <p:ph type="sldNum" sz="quarter" idx="5"/>
          </p:nvPr>
        </p:nvSpPr>
        <p:spPr/>
        <p:txBody>
          <a:bodyPr/>
          <a:lstStyle/>
          <a:p>
            <a:pPr>
              <a:defRPr/>
            </a:pPr>
            <a:fld id="{BD800C83-4C79-4150-9A26-6D9FADE0EDCF}" type="slidenum">
              <a:rPr lang="en-US" smtClean="0"/>
              <a:t>5</a:t>
            </a:fld>
            <a:endParaRPr lang="en-US"/>
          </a:p>
        </p:txBody>
      </p:sp>
    </p:spTree>
    <p:extLst>
      <p:ext uri="{BB962C8B-B14F-4D97-AF65-F5344CB8AC3E}">
        <p14:creationId xmlns:p14="http://schemas.microsoft.com/office/powerpoint/2010/main" val="1710696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endParaRPr lang="en-US"/>
          </a:p>
        </p:txBody>
      </p:sp>
      <p:sp>
        <p:nvSpPr>
          <p:cNvPr id="5" name="Date Placeholder 4"/>
          <p:cNvSpPr>
            <a:spLocks noGrp="1"/>
          </p:cNvSpPr>
          <p:nvPr>
            <p:ph type="dt" idx="1"/>
          </p:nvPr>
        </p:nvSpPr>
        <p:spPr/>
        <p:txBody>
          <a:bodyPr/>
          <a:lstStyle/>
          <a:p>
            <a:pPr>
              <a:defRPr/>
            </a:pPr>
            <a:r>
              <a:rPr lang="en-US"/>
              <a:t>Enterprise Computing with Java (MCA-305)</a:t>
            </a:r>
          </a:p>
        </p:txBody>
      </p:sp>
      <p:sp>
        <p:nvSpPr>
          <p:cNvPr id="6" name="Footer Placeholder 5"/>
          <p:cNvSpPr>
            <a:spLocks noGrp="1"/>
          </p:cNvSpPr>
          <p:nvPr>
            <p:ph type="ftr" sz="quarter" idx="4"/>
          </p:nvPr>
        </p:nvSpPr>
        <p:spPr/>
        <p:txBody>
          <a:bodyPr/>
          <a:lstStyle/>
          <a:p>
            <a:pPr>
              <a:defRPr/>
            </a:pPr>
            <a:r>
              <a:rPr lang="en-US"/>
              <a:t>© Bharati Vidyapeeth’s Institute of Computer Applications and Management, New Delhi-63, by Dr. Sunil Pratap Singh</a:t>
            </a:r>
          </a:p>
        </p:txBody>
      </p:sp>
      <p:sp>
        <p:nvSpPr>
          <p:cNvPr id="7" name="Slide Number Placeholder 6"/>
          <p:cNvSpPr>
            <a:spLocks noGrp="1"/>
          </p:cNvSpPr>
          <p:nvPr>
            <p:ph type="sldNum" sz="quarter" idx="5"/>
          </p:nvPr>
        </p:nvSpPr>
        <p:spPr/>
        <p:txBody>
          <a:bodyPr/>
          <a:lstStyle/>
          <a:p>
            <a:pPr>
              <a:defRPr/>
            </a:pPr>
            <a:fld id="{BD800C83-4C79-4150-9A26-6D9FADE0EDCF}" type="slidenum">
              <a:rPr lang="en-US" smtClean="0"/>
              <a:t>6</a:t>
            </a:fld>
            <a:endParaRPr lang="en-US"/>
          </a:p>
        </p:txBody>
      </p:sp>
    </p:spTree>
    <p:extLst>
      <p:ext uri="{BB962C8B-B14F-4D97-AF65-F5344CB8AC3E}">
        <p14:creationId xmlns:p14="http://schemas.microsoft.com/office/powerpoint/2010/main" val="2171673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a:defRPr/>
            </a:pPr>
            <a:endParaRPr lang="en-US"/>
          </a:p>
        </p:txBody>
      </p:sp>
      <p:sp>
        <p:nvSpPr>
          <p:cNvPr id="5" name="Date Placeholder 4"/>
          <p:cNvSpPr>
            <a:spLocks noGrp="1"/>
          </p:cNvSpPr>
          <p:nvPr>
            <p:ph type="dt" idx="1"/>
          </p:nvPr>
        </p:nvSpPr>
        <p:spPr/>
        <p:txBody>
          <a:bodyPr/>
          <a:lstStyle/>
          <a:p>
            <a:pPr>
              <a:defRPr/>
            </a:pPr>
            <a:r>
              <a:rPr lang="en-US"/>
              <a:t>Enterprise Computing with Java (MCA-305)</a:t>
            </a:r>
          </a:p>
        </p:txBody>
      </p:sp>
      <p:sp>
        <p:nvSpPr>
          <p:cNvPr id="6" name="Footer Placeholder 5"/>
          <p:cNvSpPr>
            <a:spLocks noGrp="1"/>
          </p:cNvSpPr>
          <p:nvPr>
            <p:ph type="ftr" sz="quarter" idx="4"/>
          </p:nvPr>
        </p:nvSpPr>
        <p:spPr/>
        <p:txBody>
          <a:bodyPr/>
          <a:lstStyle/>
          <a:p>
            <a:pPr>
              <a:defRPr/>
            </a:pPr>
            <a:r>
              <a:rPr lang="en-US"/>
              <a:t>© Bharati Vidyapeeth’s Institute of Computer Applications and Management, New Delhi-63, by Dr. Sunil Pratap Singh</a:t>
            </a:r>
          </a:p>
        </p:txBody>
      </p:sp>
      <p:sp>
        <p:nvSpPr>
          <p:cNvPr id="7" name="Slide Number Placeholder 6"/>
          <p:cNvSpPr>
            <a:spLocks noGrp="1"/>
          </p:cNvSpPr>
          <p:nvPr>
            <p:ph type="sldNum" sz="quarter" idx="5"/>
          </p:nvPr>
        </p:nvSpPr>
        <p:spPr/>
        <p:txBody>
          <a:bodyPr/>
          <a:lstStyle/>
          <a:p>
            <a:pPr>
              <a:defRPr/>
            </a:pPr>
            <a:fld id="{BD800C83-4C79-4150-9A26-6D9FADE0EDCF}" type="slidenum">
              <a:rPr lang="en-US" smtClean="0"/>
              <a:t>14</a:t>
            </a:fld>
            <a:endParaRPr lang="en-US"/>
          </a:p>
        </p:txBody>
      </p:sp>
    </p:spTree>
    <p:extLst>
      <p:ext uri="{BB962C8B-B14F-4D97-AF65-F5344CB8AC3E}">
        <p14:creationId xmlns:p14="http://schemas.microsoft.com/office/powerpoint/2010/main" val="118991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Header Placeholder 3"/>
          <p:cNvSpPr>
            <a:spLocks noGrp="1"/>
          </p:cNvSpPr>
          <p:nvPr>
            <p:ph type="hdr" sz="quarter"/>
          </p:nvPr>
        </p:nvSpPr>
        <p:spPr/>
        <p:txBody>
          <a:bodyPr/>
          <a:lstStyle/>
          <a:p>
            <a:pPr>
              <a:defRPr/>
            </a:pPr>
            <a:endParaRPr lang="en-US"/>
          </a:p>
        </p:txBody>
      </p:sp>
      <p:sp>
        <p:nvSpPr>
          <p:cNvPr id="5" name="Date Placeholder 4"/>
          <p:cNvSpPr>
            <a:spLocks noGrp="1"/>
          </p:cNvSpPr>
          <p:nvPr>
            <p:ph type="dt" idx="1"/>
          </p:nvPr>
        </p:nvSpPr>
        <p:spPr/>
        <p:txBody>
          <a:bodyPr/>
          <a:lstStyle/>
          <a:p>
            <a:pPr>
              <a:defRPr/>
            </a:pPr>
            <a:r>
              <a:rPr lang="en-US"/>
              <a:t>Enterprise Computing with Java (MCA-305)</a:t>
            </a:r>
          </a:p>
        </p:txBody>
      </p:sp>
      <p:sp>
        <p:nvSpPr>
          <p:cNvPr id="6" name="Footer Placeholder 5"/>
          <p:cNvSpPr>
            <a:spLocks noGrp="1"/>
          </p:cNvSpPr>
          <p:nvPr>
            <p:ph type="ftr" sz="quarter" idx="4"/>
          </p:nvPr>
        </p:nvSpPr>
        <p:spPr/>
        <p:txBody>
          <a:bodyPr/>
          <a:lstStyle/>
          <a:p>
            <a:pPr>
              <a:defRPr/>
            </a:pPr>
            <a:r>
              <a:rPr lang="en-US"/>
              <a:t>© Bharati Vidyapeeth’s Institute of Computer Applications and Management, New Delhi-63, by Dr. Sunil Pratap Singh</a:t>
            </a:r>
          </a:p>
        </p:txBody>
      </p:sp>
      <p:sp>
        <p:nvSpPr>
          <p:cNvPr id="7" name="Slide Number Placeholder 6"/>
          <p:cNvSpPr>
            <a:spLocks noGrp="1"/>
          </p:cNvSpPr>
          <p:nvPr>
            <p:ph type="sldNum" sz="quarter" idx="5"/>
          </p:nvPr>
        </p:nvSpPr>
        <p:spPr/>
        <p:txBody>
          <a:bodyPr/>
          <a:lstStyle/>
          <a:p>
            <a:pPr>
              <a:defRPr/>
            </a:pPr>
            <a:fld id="{BD800C83-4C79-4150-9A26-6D9FADE0EDCF}" type="slidenum">
              <a:rPr lang="en-US"/>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1"/>
          <p:cNvPicPr>
            <a:picLocks noChangeAspect="1" noChangeArrowheads="1"/>
          </p:cNvPicPr>
          <p:nvPr userDrawn="1"/>
        </p:nvPicPr>
        <p:blipFill>
          <a:blip r:embed="rId2" cstate="print"/>
          <a:stretch>
            <a:fillRect/>
          </a:stretch>
        </p:blipFill>
        <p:spPr bwMode="auto">
          <a:xfrm>
            <a:off x="3574009" y="42863"/>
            <a:ext cx="1995982" cy="8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3"/>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ln>
        </p:spPr>
        <p:txBody>
          <a:bodyPr wrap="none" lIns="77907" tIns="38953" rIns="77907" bIns="38953" anchor="ctr"/>
          <a:lstStyle/>
          <a:p>
            <a:endParaRPr lang="en-US"/>
          </a:p>
        </p:txBody>
      </p:sp>
      <p:sp>
        <p:nvSpPr>
          <p:cNvPr id="5" name="Text Box 25"/>
          <p:cNvSpPr txBox="1">
            <a:spLocks noChangeArrowheads="1"/>
          </p:cNvSpPr>
          <p:nvPr userDrawn="1"/>
        </p:nvSpPr>
        <p:spPr bwMode="auto">
          <a:xfrm>
            <a:off x="1" y="4899422"/>
            <a:ext cx="9144000" cy="21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07" tIns="38953" rIns="77907" bIns="38953">
            <a:spAutoFit/>
          </a:bodyP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ctr" eaLnBrk="1" hangingPunct="1">
              <a:spcBef>
                <a:spcPct val="50000"/>
              </a:spcBef>
              <a:defRPr/>
            </a:pPr>
            <a:r>
              <a:rPr lang="en-US" sz="900" dirty="0" err="1">
                <a:solidFill>
                  <a:schemeClr val="bg1"/>
                </a:solidFill>
                <a:latin typeface="Arial" panose="020B0604020202020204" pitchFamily="34" charset="0"/>
              </a:rPr>
              <a:t>Bharati</a:t>
            </a:r>
            <a:r>
              <a:rPr lang="en-US" sz="900" dirty="0">
                <a:solidFill>
                  <a:schemeClr val="bg1"/>
                </a:solidFill>
                <a:latin typeface="Arial" panose="020B0604020202020204" pitchFamily="34" charset="0"/>
              </a:rPr>
              <a:t> </a:t>
            </a:r>
            <a:r>
              <a:rPr lang="en-US" sz="900" dirty="0" err="1">
                <a:solidFill>
                  <a:schemeClr val="bg1"/>
                </a:solidFill>
                <a:latin typeface="Arial" panose="020B0604020202020204" pitchFamily="34" charset="0"/>
              </a:rPr>
              <a:t>Vidyapeeth’s</a:t>
            </a:r>
            <a:r>
              <a:rPr lang="en-US" sz="900" dirty="0">
                <a:solidFill>
                  <a:schemeClr val="bg1"/>
                </a:solidFill>
                <a:latin typeface="Arial" panose="020B0604020202020204" pitchFamily="34" charset="0"/>
              </a:rPr>
              <a:t> Institute of Computer Applications and Management</a:t>
            </a:r>
            <a:r>
              <a:rPr lang="en-US" sz="900" baseline="0" dirty="0">
                <a:solidFill>
                  <a:schemeClr val="bg1"/>
                </a:solidFill>
                <a:latin typeface="Arial" panose="020B0604020202020204" pitchFamily="34" charset="0"/>
              </a:rPr>
              <a:t> (GGS IP University)</a:t>
            </a:r>
            <a:r>
              <a:rPr lang="en-US" sz="900" dirty="0">
                <a:solidFill>
                  <a:schemeClr val="bg1"/>
                </a:solidFill>
                <a:latin typeface="Arial" panose="020B0604020202020204" pitchFamily="34" charset="0"/>
              </a:rPr>
              <a:t> New Delhi,</a:t>
            </a:r>
            <a:r>
              <a:rPr lang="en-US" sz="900" baseline="0" dirty="0">
                <a:solidFill>
                  <a:schemeClr val="bg1"/>
                </a:solidFill>
                <a:latin typeface="Arial" panose="020B0604020202020204" pitchFamily="34" charset="0"/>
              </a:rPr>
              <a:t> India</a:t>
            </a:r>
            <a:endParaRPr lang="en-US" sz="900" dirty="0">
              <a:solidFill>
                <a:schemeClr val="bg1"/>
              </a:solidFill>
              <a:latin typeface="Arial" panose="020B0604020202020204" pitchFamily="34" charset="0"/>
            </a:endParaRPr>
          </a:p>
        </p:txBody>
      </p:sp>
      <p:grpSp>
        <p:nvGrpSpPr>
          <p:cNvPr id="6" name="Group 36"/>
          <p:cNvGrpSpPr/>
          <p:nvPr userDrawn="1"/>
        </p:nvGrpSpPr>
        <p:grpSpPr bwMode="auto">
          <a:xfrm>
            <a:off x="0" y="956073"/>
            <a:ext cx="9144000" cy="153590"/>
            <a:chOff x="0" y="803"/>
            <a:chExt cx="5760" cy="129"/>
          </a:xfrm>
        </p:grpSpPr>
        <p:sp>
          <p:nvSpPr>
            <p:cNvPr id="7" name="Rectangle 31"/>
            <p:cNvSpPr>
              <a:spLocks noChangeArrowheads="1"/>
            </p:cNvSpPr>
            <p:nvPr userDrawn="1"/>
          </p:nvSpPr>
          <p:spPr bwMode="auto">
            <a:xfrm>
              <a:off x="0" y="803"/>
              <a:ext cx="5760" cy="91"/>
            </a:xfrm>
            <a:prstGeom prst="rect">
              <a:avLst/>
            </a:prstGeom>
            <a:solidFill>
              <a:srgbClr val="000099"/>
            </a:solidFill>
            <a:ln w="9525">
              <a:solidFill>
                <a:schemeClr val="tx1"/>
              </a:solidFill>
              <a:miter lim="800000"/>
            </a:ln>
          </p:spPr>
          <p:txBody>
            <a:bodyPr wrap="none" anchor="ctr"/>
            <a:lstStyle/>
            <a:p>
              <a:endParaRPr lang="en-US"/>
            </a:p>
          </p:txBody>
        </p:sp>
        <p:sp>
          <p:nvSpPr>
            <p:cNvPr id="8" name="Rectangle 35"/>
            <p:cNvSpPr>
              <a:spLocks noChangeArrowheads="1"/>
            </p:cNvSpPr>
            <p:nvPr userDrawn="1"/>
          </p:nvSpPr>
          <p:spPr bwMode="auto">
            <a:xfrm>
              <a:off x="0" y="905"/>
              <a:ext cx="5760" cy="27"/>
            </a:xfrm>
            <a:prstGeom prst="rect">
              <a:avLst/>
            </a:prstGeom>
            <a:solidFill>
              <a:srgbClr val="FF0000"/>
            </a:solidFill>
            <a:ln w="9525">
              <a:solidFill>
                <a:schemeClr val="tx1"/>
              </a:solidFill>
              <a:miter lim="800000"/>
            </a:ln>
          </p:spPr>
          <p:txBody>
            <a:bodyPr wrap="none" anchor="ctr"/>
            <a:lstStyle/>
            <a:p>
              <a:endParaRPr lang="en-US"/>
            </a:p>
          </p:txBody>
        </p:sp>
      </p:grpSp>
      <p:sp>
        <p:nvSpPr>
          <p:cNvPr id="147459" name="Rectangle 3"/>
          <p:cNvSpPr>
            <a:spLocks noGrp="1" noChangeArrowheads="1"/>
          </p:cNvSpPr>
          <p:nvPr>
            <p:ph type="subTitle" idx="1"/>
          </p:nvPr>
        </p:nvSpPr>
        <p:spPr>
          <a:xfrm>
            <a:off x="1389185" y="2007396"/>
            <a:ext cx="6400800" cy="2037160"/>
          </a:xfrm>
        </p:spPr>
        <p:txBody>
          <a:bodyPr/>
          <a:lstStyle>
            <a:lvl1pPr marL="0" indent="0" algn="ctr">
              <a:defRPr>
                <a:latin typeface="+mn-lt"/>
              </a:defRPr>
            </a:lvl1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5938" y="205982"/>
            <a:ext cx="2176097" cy="4473178"/>
          </a:xfrm>
          <a:prstGeom prst="rect">
            <a:avLst/>
          </a:prstGeom>
        </p:spPr>
        <p:txBody>
          <a:bodyPr vert="eaVert" lIns="77907" tIns="38953" rIns="77907" bIns="38953"/>
          <a:lstStyle/>
          <a:p>
            <a:r>
              <a:rPr lang="en-US"/>
              <a:t>Click to edit Master title style</a:t>
            </a:r>
          </a:p>
        </p:txBody>
      </p:sp>
      <p:sp>
        <p:nvSpPr>
          <p:cNvPr id="3" name="Vertical Text Placeholder 2"/>
          <p:cNvSpPr>
            <a:spLocks noGrp="1"/>
          </p:cNvSpPr>
          <p:nvPr>
            <p:ph type="body" orient="vert" idx="1"/>
          </p:nvPr>
        </p:nvSpPr>
        <p:spPr>
          <a:xfrm>
            <a:off x="243254" y="205982"/>
            <a:ext cx="6392008" cy="44731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67250" y="760814"/>
            <a:ext cx="4284785" cy="3918347"/>
          </a:xfrm>
        </p:spPr>
        <p:txBody>
          <a:bodyPr/>
          <a:lstStyle/>
          <a:p>
            <a:pPr lvl="0"/>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7250" y="760814"/>
            <a:ext cx="4284785"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
        <p:nvSpPr>
          <p:cNvPr id="3" name="Text Placeholder 2"/>
          <p:cNvSpPr>
            <a:spLocks noGrp="1"/>
          </p:cNvSpPr>
          <p:nvPr>
            <p:ph type="body" sz="half" idx="1"/>
          </p:nvPr>
        </p:nvSpPr>
        <p:spPr>
          <a:xfrm>
            <a:off x="243254" y="760814"/>
            <a:ext cx="4283320" cy="39183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7250" y="760812"/>
            <a:ext cx="4284785" cy="19014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7250" y="2776542"/>
            <a:ext cx="4284785" cy="1902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23"/>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ln>
        </p:spPr>
        <p:txBody>
          <a:bodyPr wrap="none" lIns="77907" tIns="38953" rIns="77907" bIns="38953" anchor="ctr"/>
          <a:lstStyle/>
          <a:p>
            <a:endParaRPr lang="en-US"/>
          </a:p>
        </p:txBody>
      </p:sp>
      <p:sp>
        <p:nvSpPr>
          <p:cNvPr id="5" name="Text Box 25"/>
          <p:cNvSpPr txBox="1">
            <a:spLocks noChangeArrowheads="1"/>
          </p:cNvSpPr>
          <p:nvPr userDrawn="1"/>
        </p:nvSpPr>
        <p:spPr bwMode="auto">
          <a:xfrm>
            <a:off x="79131" y="4899423"/>
            <a:ext cx="7904285" cy="2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spcBef>
                <a:spcPct val="50000"/>
              </a:spcBef>
              <a:defRPr/>
            </a:pPr>
            <a:r>
              <a:rPr lang="en-US" sz="1000" dirty="0">
                <a:solidFill>
                  <a:schemeClr val="bg1"/>
                </a:solidFill>
                <a:latin typeface="Arial" panose="020B0604020202020204" pitchFamily="34" charset="0"/>
              </a:rPr>
              <a:t>© </a:t>
            </a:r>
            <a:r>
              <a:rPr lang="en-US" sz="900" dirty="0">
                <a:solidFill>
                  <a:schemeClr val="bg1"/>
                </a:solidFill>
                <a:latin typeface="Arial" panose="020B0604020202020204" pitchFamily="34" charset="0"/>
              </a:rPr>
              <a:t>Bharati Vidyapeeth’s Institute of Computer Applications and Management, New Delhi-63</a:t>
            </a:r>
          </a:p>
        </p:txBody>
      </p:sp>
      <p:sp>
        <p:nvSpPr>
          <p:cNvPr id="6" name="Text Box 8"/>
          <p:cNvSpPr txBox="1">
            <a:spLocks noChangeArrowheads="1"/>
          </p:cNvSpPr>
          <p:nvPr userDrawn="1"/>
        </p:nvSpPr>
        <p:spPr bwMode="auto">
          <a:xfrm>
            <a:off x="7536474" y="4894660"/>
            <a:ext cx="145805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nchor="ct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r">
              <a:spcBef>
                <a:spcPct val="50000"/>
              </a:spcBef>
              <a:defRPr/>
            </a:pPr>
            <a:fld id="{FA6B1CB2-903B-4B35-95DC-58CD022C002B}" type="slidenum">
              <a:rPr lang="en-US" sz="900" smtClean="0">
                <a:solidFill>
                  <a:schemeClr val="bg1"/>
                </a:solidFill>
                <a:latin typeface="Arial" panose="020B0604020202020204" pitchFamily="34" charset="0"/>
              </a:rPr>
              <a:t>‹#›</a:t>
            </a:fld>
            <a:endParaRPr lang="en-US" sz="900" dirty="0">
              <a:solidFill>
                <a:schemeClr val="bg1"/>
              </a:solidFill>
              <a:latin typeface="Arial" panose="020B0604020202020204" pitchFamily="34" charset="0"/>
            </a:endParaRPr>
          </a:p>
        </p:txBody>
      </p:sp>
      <p:sp>
        <p:nvSpPr>
          <p:cNvPr id="2" name="Title 1"/>
          <p:cNvSpPr>
            <a:spLocks noGrp="1"/>
          </p:cNvSpPr>
          <p:nvPr>
            <p:ph type="title"/>
          </p:nvPr>
        </p:nvSpPr>
        <p:spPr>
          <a:xfrm>
            <a:off x="1500554" y="17159"/>
            <a:ext cx="7643446" cy="498872"/>
          </a:xfrm>
          <a:prstGeom prst="rect">
            <a:avLst/>
          </a:prstGeom>
        </p:spPr>
        <p:txBody>
          <a:bodyPr lIns="77907" tIns="38953" rIns="77907" bIns="38953"/>
          <a:lstStyle>
            <a:lvl1pPr>
              <a:defRPr sz="3100">
                <a:solidFill>
                  <a:srgbClr val="FFFF00"/>
                </a:solidFill>
                <a:latin typeface="+mn-lt"/>
              </a:defRPr>
            </a:lvl1pPr>
          </a:lstStyle>
          <a:p>
            <a:r>
              <a:rPr lang="en-US" dirty="0"/>
              <a:t>Click to edit Master title style</a:t>
            </a:r>
          </a:p>
        </p:txBody>
      </p:sp>
      <p:sp>
        <p:nvSpPr>
          <p:cNvPr id="3" name="Content Placeholder 2"/>
          <p:cNvSpPr>
            <a:spLocks noGrp="1"/>
          </p:cNvSpPr>
          <p:nvPr>
            <p:ph idx="1"/>
          </p:nvPr>
        </p:nvSpPr>
        <p:spPr/>
        <p:txBody>
          <a:bodyPr/>
          <a:lstStyle>
            <a:lvl1pPr>
              <a:defRPr sz="2000">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sz="1700">
                <a:latin typeface="Calibri" panose="020F0502020204030204" pitchFamily="34" charset="0"/>
                <a:cs typeface="Calibri" panose="020F0502020204030204" pitchFamily="34" charset="0"/>
              </a:defRPr>
            </a:lvl3pPr>
            <a:lvl4pPr>
              <a:defRPr sz="1700">
                <a:latin typeface="Calibri" panose="020F0502020204030204" pitchFamily="34" charset="0"/>
                <a:cs typeface="Calibri" panose="020F0502020204030204" pitchFamily="34" charset="0"/>
              </a:defRPr>
            </a:lvl4pPr>
            <a:lvl5pPr>
              <a:defRPr sz="20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9"/>
            <a:ext cx="7772400" cy="1021556"/>
          </a:xfrm>
          <a:prstGeom prst="rect">
            <a:avLst/>
          </a:prstGeom>
        </p:spPr>
        <p:txBody>
          <a:bodyPr lIns="77907" tIns="38953" rIns="77907" bIns="38953" anchor="t"/>
          <a:lstStyle>
            <a:lvl1pPr algn="l">
              <a:defRPr sz="34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700"/>
            </a:lvl1pPr>
            <a:lvl2pPr marL="389255" indent="0">
              <a:buNone/>
              <a:defRPr sz="1500"/>
            </a:lvl2pPr>
            <a:lvl3pPr marL="779145" indent="0">
              <a:buNone/>
              <a:defRPr sz="1400"/>
            </a:lvl3pPr>
            <a:lvl4pPr marL="1168400" indent="0">
              <a:buNone/>
              <a:defRPr sz="1200"/>
            </a:lvl4pPr>
            <a:lvl5pPr marL="1558290" indent="0">
              <a:buNone/>
              <a:defRPr sz="1200"/>
            </a:lvl5pPr>
            <a:lvl6pPr marL="1947545" indent="0">
              <a:buNone/>
              <a:defRPr sz="1200"/>
            </a:lvl6pPr>
            <a:lvl7pPr marL="2337435" indent="0">
              <a:buNone/>
              <a:defRPr sz="1200"/>
            </a:lvl7pPr>
            <a:lvl8pPr marL="2726690" indent="0">
              <a:buNone/>
              <a:defRPr sz="1200"/>
            </a:lvl8pPr>
            <a:lvl9pPr marL="3116580" indent="0">
              <a:buNone/>
              <a:defRPr sz="12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dirty="0"/>
              <a:t>Click to edit Master title style</a:t>
            </a:r>
          </a:p>
        </p:txBody>
      </p:sp>
      <p:sp>
        <p:nvSpPr>
          <p:cNvPr id="3" name="Content Placeholder 2"/>
          <p:cNvSpPr>
            <a:spLocks noGrp="1"/>
          </p:cNvSpPr>
          <p:nvPr>
            <p:ph sz="half" idx="1"/>
          </p:nvPr>
        </p:nvSpPr>
        <p:spPr>
          <a:xfrm>
            <a:off x="243254" y="760814"/>
            <a:ext cx="4283320" cy="3918347"/>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7250" y="760814"/>
            <a:ext cx="4284785" cy="3918347"/>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lvl1pPr>
              <a:defRPr/>
            </a:lvl1pPr>
          </a:lstStyle>
          <a:p>
            <a:r>
              <a:rPr lang="en-US"/>
              <a:t>Click to edit Master title style</a:t>
            </a:r>
          </a:p>
        </p:txBody>
      </p:sp>
      <p:sp>
        <p:nvSpPr>
          <p:cNvPr id="3" name="Text Placeholder 2"/>
          <p:cNvSpPr>
            <a:spLocks noGrp="1"/>
          </p:cNvSpPr>
          <p:nvPr>
            <p:ph type="body" idx="1"/>
          </p:nvPr>
        </p:nvSpPr>
        <p:spPr>
          <a:xfrm>
            <a:off x="457200" y="1151338"/>
            <a:ext cx="4040066" cy="479822"/>
          </a:xfrm>
        </p:spPr>
        <p:txBody>
          <a:bodyPr anchor="b"/>
          <a:lstStyle>
            <a:lvl1pPr marL="0" indent="0">
              <a:buNone/>
              <a:defRPr sz="2000" b="1"/>
            </a:lvl1pPr>
            <a:lvl2pPr marL="389255" indent="0">
              <a:buNone/>
              <a:defRPr sz="1700" b="1"/>
            </a:lvl2pPr>
            <a:lvl3pPr marL="779145" indent="0">
              <a:buNone/>
              <a:defRPr sz="1500" b="1"/>
            </a:lvl3pPr>
            <a:lvl4pPr marL="1168400" indent="0">
              <a:buNone/>
              <a:defRPr sz="1400" b="1"/>
            </a:lvl4pPr>
            <a:lvl5pPr marL="1558290" indent="0">
              <a:buNone/>
              <a:defRPr sz="1400" b="1"/>
            </a:lvl5pPr>
            <a:lvl6pPr marL="1947545" indent="0">
              <a:buNone/>
              <a:defRPr sz="1400" b="1"/>
            </a:lvl6pPr>
            <a:lvl7pPr marL="2337435" indent="0">
              <a:buNone/>
              <a:defRPr sz="1400" b="1"/>
            </a:lvl7pPr>
            <a:lvl8pPr marL="2726690" indent="0">
              <a:buNone/>
              <a:defRPr sz="1400" b="1"/>
            </a:lvl8pPr>
            <a:lvl9pPr marL="3116580" indent="0">
              <a:buNone/>
              <a:defRPr sz="14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3" y="1151338"/>
            <a:ext cx="4041531" cy="479822"/>
          </a:xfrm>
        </p:spPr>
        <p:txBody>
          <a:bodyPr anchor="b"/>
          <a:lstStyle>
            <a:lvl1pPr marL="0" indent="0">
              <a:buNone/>
              <a:defRPr sz="2000" b="1"/>
            </a:lvl1pPr>
            <a:lvl2pPr marL="389255" indent="0">
              <a:buNone/>
              <a:defRPr sz="1700" b="1"/>
            </a:lvl2pPr>
            <a:lvl3pPr marL="779145" indent="0">
              <a:buNone/>
              <a:defRPr sz="1500" b="1"/>
            </a:lvl3pPr>
            <a:lvl4pPr marL="1168400" indent="0">
              <a:buNone/>
              <a:defRPr sz="1400" b="1"/>
            </a:lvl4pPr>
            <a:lvl5pPr marL="1558290" indent="0">
              <a:buNone/>
              <a:defRPr sz="1400" b="1"/>
            </a:lvl5pPr>
            <a:lvl6pPr marL="1947545" indent="0">
              <a:buNone/>
              <a:defRPr sz="1400" b="1"/>
            </a:lvl6pPr>
            <a:lvl7pPr marL="2337435" indent="0">
              <a:buNone/>
              <a:defRPr sz="1400" b="1"/>
            </a:lvl7pPr>
            <a:lvl8pPr marL="2726690" indent="0">
              <a:buNone/>
              <a:defRPr sz="1400" b="1"/>
            </a:lvl8pPr>
            <a:lvl9pPr marL="3116580"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273" y="1631156"/>
            <a:ext cx="4041531" cy="2963466"/>
          </a:xfrm>
        </p:spPr>
        <p:txBody>
          <a:bodyPr/>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07" tIns="38953" rIns="77907" bIns="38953"/>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90"/>
            <a:ext cx="3008435" cy="871538"/>
          </a:xfrm>
          <a:prstGeom prst="rect">
            <a:avLst/>
          </a:prstGeom>
        </p:spPr>
        <p:txBody>
          <a:bodyPr lIns="77907" tIns="38953" rIns="77907" bIns="38953" anchor="b"/>
          <a:lstStyle>
            <a:lvl1pPr algn="l">
              <a:defRPr sz="1700" b="1"/>
            </a:lvl1pPr>
          </a:lstStyle>
          <a:p>
            <a:r>
              <a:rPr lang="en-US"/>
              <a:t>Click to edit Master title style</a:t>
            </a:r>
          </a:p>
        </p:txBody>
      </p:sp>
      <p:sp>
        <p:nvSpPr>
          <p:cNvPr id="3" name="Content Placeholder 2"/>
          <p:cNvSpPr>
            <a:spLocks noGrp="1"/>
          </p:cNvSpPr>
          <p:nvPr>
            <p:ph idx="1"/>
          </p:nvPr>
        </p:nvSpPr>
        <p:spPr>
          <a:xfrm>
            <a:off x="3575538" y="204792"/>
            <a:ext cx="5111262" cy="4389835"/>
          </a:xfrm>
        </p:spPr>
        <p:txBody>
          <a:bodyPr/>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8"/>
            <a:ext cx="3008435" cy="3518297"/>
          </a:xfrm>
        </p:spPr>
        <p:txBody>
          <a:bodyPr/>
          <a:lstStyle>
            <a:lvl1pPr marL="0" indent="0">
              <a:buNone/>
              <a:defRPr sz="1200"/>
            </a:lvl1pPr>
            <a:lvl2pPr marL="389255" indent="0">
              <a:buNone/>
              <a:defRPr sz="1000"/>
            </a:lvl2pPr>
            <a:lvl3pPr marL="779145" indent="0">
              <a:buNone/>
              <a:defRPr sz="900"/>
            </a:lvl3pPr>
            <a:lvl4pPr marL="1168400" indent="0">
              <a:buNone/>
              <a:defRPr sz="800"/>
            </a:lvl4pPr>
            <a:lvl5pPr marL="1558290" indent="0">
              <a:buNone/>
              <a:defRPr sz="800"/>
            </a:lvl5pPr>
            <a:lvl6pPr marL="1947545" indent="0">
              <a:buNone/>
              <a:defRPr sz="800"/>
            </a:lvl6pPr>
            <a:lvl7pPr marL="2337435" indent="0">
              <a:buNone/>
              <a:defRPr sz="800"/>
            </a:lvl7pPr>
            <a:lvl8pPr marL="2726690" indent="0">
              <a:buNone/>
              <a:defRPr sz="800"/>
            </a:lvl8pPr>
            <a:lvl9pPr marL="3116580" indent="0">
              <a:buNone/>
              <a:defRPr sz="8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3"/>
            <a:ext cx="5486400" cy="425054"/>
          </a:xfrm>
          <a:prstGeom prst="rect">
            <a:avLst/>
          </a:prstGeom>
        </p:spPr>
        <p:txBody>
          <a:bodyPr lIns="77907" tIns="38953" rIns="77907" bIns="38953"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700"/>
            </a:lvl1pPr>
            <a:lvl2pPr marL="389255" indent="0">
              <a:buNone/>
              <a:defRPr sz="2400"/>
            </a:lvl2pPr>
            <a:lvl3pPr marL="779145" indent="0">
              <a:buNone/>
              <a:defRPr sz="2000"/>
            </a:lvl3pPr>
            <a:lvl4pPr marL="1168400" indent="0">
              <a:buNone/>
              <a:defRPr sz="1700"/>
            </a:lvl4pPr>
            <a:lvl5pPr marL="1558290" indent="0">
              <a:buNone/>
              <a:defRPr sz="1700"/>
            </a:lvl5pPr>
            <a:lvl6pPr marL="1947545" indent="0">
              <a:buNone/>
              <a:defRPr sz="1700"/>
            </a:lvl6pPr>
            <a:lvl7pPr marL="2337435" indent="0">
              <a:buNone/>
              <a:defRPr sz="1700"/>
            </a:lvl7pPr>
            <a:lvl8pPr marL="2726690" indent="0">
              <a:buNone/>
              <a:defRPr sz="1700"/>
            </a:lvl8pPr>
            <a:lvl9pPr marL="3116580" indent="0">
              <a:buNone/>
              <a:defRPr sz="1700"/>
            </a:lvl9pPr>
          </a:lstStyle>
          <a:p>
            <a:pPr lvl="0"/>
            <a:endParaRPr lang="en-US" noProof="0"/>
          </a:p>
        </p:txBody>
      </p:sp>
      <p:sp>
        <p:nvSpPr>
          <p:cNvPr id="4" name="Text Placeholder 3"/>
          <p:cNvSpPr>
            <a:spLocks noGrp="1"/>
          </p:cNvSpPr>
          <p:nvPr>
            <p:ph type="body" sz="half" idx="2"/>
          </p:nvPr>
        </p:nvSpPr>
        <p:spPr>
          <a:xfrm>
            <a:off x="1792166" y="4025507"/>
            <a:ext cx="5486400" cy="603647"/>
          </a:xfrm>
        </p:spPr>
        <p:txBody>
          <a:bodyPr/>
          <a:lstStyle>
            <a:lvl1pPr marL="0" indent="0">
              <a:buNone/>
              <a:defRPr sz="1200"/>
            </a:lvl1pPr>
            <a:lvl2pPr marL="389255" indent="0">
              <a:buNone/>
              <a:defRPr sz="1000"/>
            </a:lvl2pPr>
            <a:lvl3pPr marL="779145" indent="0">
              <a:buNone/>
              <a:defRPr sz="900"/>
            </a:lvl3pPr>
            <a:lvl4pPr marL="1168400" indent="0">
              <a:buNone/>
              <a:defRPr sz="800"/>
            </a:lvl4pPr>
            <a:lvl5pPr marL="1558290" indent="0">
              <a:buNone/>
              <a:defRPr sz="800"/>
            </a:lvl5pPr>
            <a:lvl6pPr marL="1947545" indent="0">
              <a:buNone/>
              <a:defRPr sz="800"/>
            </a:lvl6pPr>
            <a:lvl7pPr marL="2337435" indent="0">
              <a:buNone/>
              <a:defRPr sz="800"/>
            </a:lvl7pPr>
            <a:lvl8pPr marL="2726690" indent="0">
              <a:buNone/>
              <a:defRPr sz="800"/>
            </a:lvl8pPr>
            <a:lvl9pPr marL="3116580" indent="0">
              <a:buNone/>
              <a:defRPr sz="8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43254" y="760810"/>
            <a:ext cx="8708781" cy="391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7907" tIns="38953" rIns="77907" bIns="38953" numCol="1" anchor="t" anchorCtr="0" compatLnSpc="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34"/>
          <p:cNvSpPr>
            <a:spLocks noChangeArrowheads="1"/>
          </p:cNvSpPr>
          <p:nvPr userDrawn="1"/>
        </p:nvSpPr>
        <p:spPr bwMode="auto">
          <a:xfrm>
            <a:off x="0" y="4885135"/>
            <a:ext cx="9144000" cy="258365"/>
          </a:xfrm>
          <a:prstGeom prst="rect">
            <a:avLst/>
          </a:prstGeom>
          <a:solidFill>
            <a:srgbClr val="000099"/>
          </a:solidFill>
          <a:ln w="9525">
            <a:solidFill>
              <a:schemeClr val="tx1"/>
            </a:solidFill>
            <a:miter lim="800000"/>
          </a:ln>
        </p:spPr>
        <p:txBody>
          <a:bodyPr wrap="none" lIns="77907" tIns="38953" rIns="77907" bIns="38953" anchor="ctr"/>
          <a:lstStyle/>
          <a:p>
            <a:endParaRPr lang="en-US"/>
          </a:p>
        </p:txBody>
      </p:sp>
      <p:sp>
        <p:nvSpPr>
          <p:cNvPr id="1029" name="Text Box 35"/>
          <p:cNvSpPr txBox="1">
            <a:spLocks noChangeArrowheads="1"/>
          </p:cNvSpPr>
          <p:nvPr userDrawn="1"/>
        </p:nvSpPr>
        <p:spPr bwMode="auto">
          <a:xfrm>
            <a:off x="79131" y="4899423"/>
            <a:ext cx="8398120" cy="21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spcBef>
                <a:spcPct val="50000"/>
              </a:spcBef>
              <a:defRPr/>
            </a:pPr>
            <a:r>
              <a:rPr lang="en-US" sz="900" dirty="0">
                <a:solidFill>
                  <a:schemeClr val="bg1"/>
                </a:solidFill>
                <a:latin typeface="Arial" panose="020B0604020202020204" pitchFamily="34" charset="0"/>
              </a:rPr>
              <a:t>© </a:t>
            </a:r>
            <a:r>
              <a:rPr lang="en-US" sz="900" dirty="0" err="1">
                <a:solidFill>
                  <a:schemeClr val="bg1"/>
                </a:solidFill>
                <a:latin typeface="Arial" panose="020B0604020202020204" pitchFamily="34" charset="0"/>
              </a:rPr>
              <a:t>Bharati</a:t>
            </a:r>
            <a:r>
              <a:rPr lang="en-US" sz="900" dirty="0">
                <a:solidFill>
                  <a:schemeClr val="bg1"/>
                </a:solidFill>
                <a:latin typeface="Arial" panose="020B0604020202020204" pitchFamily="34" charset="0"/>
              </a:rPr>
              <a:t> </a:t>
            </a:r>
            <a:r>
              <a:rPr lang="en-US" sz="900" dirty="0" err="1">
                <a:solidFill>
                  <a:schemeClr val="bg1"/>
                </a:solidFill>
                <a:latin typeface="Arial" panose="020B0604020202020204" pitchFamily="34" charset="0"/>
              </a:rPr>
              <a:t>Vidyapeeth’s</a:t>
            </a:r>
            <a:r>
              <a:rPr lang="en-US" sz="900" dirty="0">
                <a:solidFill>
                  <a:schemeClr val="bg1"/>
                </a:solidFill>
                <a:latin typeface="Arial" panose="020B0604020202020204" pitchFamily="34" charset="0"/>
              </a:rPr>
              <a:t> Institute of Computer Applications and Management, New Delhi-63</a:t>
            </a:r>
          </a:p>
        </p:txBody>
      </p:sp>
      <p:sp>
        <p:nvSpPr>
          <p:cNvPr id="1030" name="Text Box 36"/>
          <p:cNvSpPr txBox="1">
            <a:spLocks noChangeArrowheads="1"/>
          </p:cNvSpPr>
          <p:nvPr userDrawn="1"/>
        </p:nvSpPr>
        <p:spPr bwMode="auto">
          <a:xfrm>
            <a:off x="8355623" y="4898231"/>
            <a:ext cx="756138" cy="21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nchor="ct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algn="r">
              <a:spcBef>
                <a:spcPct val="50000"/>
              </a:spcBef>
              <a:defRPr/>
            </a:pPr>
            <a:r>
              <a:rPr lang="en-US" sz="900" dirty="0">
                <a:solidFill>
                  <a:schemeClr val="bg1"/>
                </a:solidFill>
                <a:latin typeface="Arial" panose="020B0604020202020204" pitchFamily="34" charset="0"/>
              </a:rPr>
              <a:t>        </a:t>
            </a:r>
            <a:fld id="{7BC114B6-CE80-4BD5-993F-F40388ADC9E8}" type="slidenum">
              <a:rPr lang="en-US" sz="900" smtClean="0">
                <a:solidFill>
                  <a:schemeClr val="bg1"/>
                </a:solidFill>
                <a:latin typeface="Arial" panose="020B0604020202020204" pitchFamily="34" charset="0"/>
              </a:rPr>
              <a:t>‹#›</a:t>
            </a:fld>
            <a:endParaRPr lang="en-US" sz="900" dirty="0">
              <a:solidFill>
                <a:schemeClr val="bg1"/>
              </a:solidFill>
              <a:latin typeface="Arial" panose="020B0604020202020204" pitchFamily="34" charset="0"/>
            </a:endParaRPr>
          </a:p>
        </p:txBody>
      </p:sp>
      <p:sp>
        <p:nvSpPr>
          <p:cNvPr id="1031" name="Text Box 37"/>
          <p:cNvSpPr txBox="1">
            <a:spLocks noChangeArrowheads="1"/>
          </p:cNvSpPr>
          <p:nvPr userDrawn="1"/>
        </p:nvSpPr>
        <p:spPr bwMode="auto">
          <a:xfrm>
            <a:off x="1613388" y="840582"/>
            <a:ext cx="7413381" cy="44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907" tIns="38953" rIns="77907" bIns="38953">
            <a:spAutoFit/>
          </a:bodyP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spcBef>
                <a:spcPct val="50000"/>
              </a:spcBef>
              <a:defRPr/>
            </a:pPr>
            <a:endParaRPr lang="en-IN" b="0"/>
          </a:p>
        </p:txBody>
      </p:sp>
      <p:sp>
        <p:nvSpPr>
          <p:cNvPr id="1032" name="Rectangle 40"/>
          <p:cNvSpPr>
            <a:spLocks noChangeArrowheads="1"/>
          </p:cNvSpPr>
          <p:nvPr userDrawn="1"/>
        </p:nvSpPr>
        <p:spPr bwMode="auto">
          <a:xfrm>
            <a:off x="0" y="520303"/>
            <a:ext cx="9144000" cy="10834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sp>
        <p:nvSpPr>
          <p:cNvPr id="1033" name="Rectangle 41"/>
          <p:cNvSpPr>
            <a:spLocks noChangeArrowheads="1"/>
          </p:cNvSpPr>
          <p:nvPr userDrawn="1"/>
        </p:nvSpPr>
        <p:spPr bwMode="auto">
          <a:xfrm>
            <a:off x="0" y="631032"/>
            <a:ext cx="9144000" cy="3214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sp>
        <p:nvSpPr>
          <p:cNvPr id="1034" name="Rectangle 43"/>
          <p:cNvSpPr>
            <a:spLocks noChangeArrowheads="1"/>
          </p:cNvSpPr>
          <p:nvPr userDrawn="1"/>
        </p:nvSpPr>
        <p:spPr bwMode="auto">
          <a:xfrm>
            <a:off x="1496158" y="0"/>
            <a:ext cx="7647842" cy="5226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pPr algn="ctr"/>
            <a:endParaRPr lang="en-IN" b="0">
              <a:solidFill>
                <a:srgbClr val="FEF800"/>
              </a:solidFill>
            </a:endParaRPr>
          </a:p>
        </p:txBody>
      </p:sp>
      <p:sp>
        <p:nvSpPr>
          <p:cNvPr id="1036" name="Rectangle 45"/>
          <p:cNvSpPr>
            <a:spLocks noChangeArrowheads="1"/>
          </p:cNvSpPr>
          <p:nvPr userDrawn="1"/>
        </p:nvSpPr>
        <p:spPr bwMode="auto">
          <a:xfrm>
            <a:off x="1333500" y="0"/>
            <a:ext cx="7810500" cy="5226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pPr algn="ctr"/>
            <a:endParaRPr lang="en-IN" b="0">
              <a:solidFill>
                <a:srgbClr val="FEF800"/>
              </a:solidFill>
            </a:endParaRPr>
          </a:p>
        </p:txBody>
      </p:sp>
      <p:sp>
        <p:nvSpPr>
          <p:cNvPr id="1037" name="Rectangle 46"/>
          <p:cNvSpPr>
            <a:spLocks noChangeArrowheads="1"/>
          </p:cNvSpPr>
          <p:nvPr userDrawn="1"/>
        </p:nvSpPr>
        <p:spPr bwMode="auto">
          <a:xfrm>
            <a:off x="0" y="520303"/>
            <a:ext cx="9144000" cy="108347"/>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sp>
        <p:nvSpPr>
          <p:cNvPr id="1039" name="Rectangle 48"/>
          <p:cNvSpPr>
            <a:spLocks noChangeArrowheads="1"/>
          </p:cNvSpPr>
          <p:nvPr userDrawn="1"/>
        </p:nvSpPr>
        <p:spPr bwMode="auto">
          <a:xfrm>
            <a:off x="0" y="574476"/>
            <a:ext cx="9144000" cy="5417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7907" tIns="38953" rIns="77907" bIns="38953" anchor="ctr"/>
          <a:lstStyle/>
          <a:p>
            <a:endParaRPr lang="en-US"/>
          </a:p>
        </p:txBody>
      </p:sp>
      <p:pic>
        <p:nvPicPr>
          <p:cNvPr id="1042" name="Picture 51"/>
          <p:cNvPicPr>
            <a:picLocks noChangeAspect="1" noChangeArrowheads="1"/>
          </p:cNvPicPr>
          <p:nvPr userDrawn="1"/>
        </p:nvPicPr>
        <p:blipFill>
          <a:blip r:embed="rId16" cstate="print"/>
          <a:stretch>
            <a:fillRect/>
          </a:stretch>
        </p:blipFill>
        <p:spPr bwMode="auto">
          <a:xfrm>
            <a:off x="75970" y="10217"/>
            <a:ext cx="1190855" cy="4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3700">
          <a:solidFill>
            <a:schemeClr val="tx2"/>
          </a:solidFill>
          <a:latin typeface="+mj-lt"/>
          <a:ea typeface="+mj-ea"/>
          <a:cs typeface="+mj-cs"/>
        </a:defRPr>
      </a:lvl1pPr>
      <a:lvl2pPr algn="ctr" rtl="0" eaLnBrk="0" fontAlgn="base" hangingPunct="0">
        <a:spcBef>
          <a:spcPct val="0"/>
        </a:spcBef>
        <a:spcAft>
          <a:spcPct val="0"/>
        </a:spcAft>
        <a:defRPr sz="3700">
          <a:solidFill>
            <a:schemeClr val="tx2"/>
          </a:solidFill>
          <a:latin typeface="Times New Roman" panose="02020603050405020304" pitchFamily="18" charset="0"/>
        </a:defRPr>
      </a:lvl2pPr>
      <a:lvl3pPr algn="ctr" rtl="0" eaLnBrk="0" fontAlgn="base" hangingPunct="0">
        <a:spcBef>
          <a:spcPct val="0"/>
        </a:spcBef>
        <a:spcAft>
          <a:spcPct val="0"/>
        </a:spcAft>
        <a:defRPr sz="3700">
          <a:solidFill>
            <a:schemeClr val="tx2"/>
          </a:solidFill>
          <a:latin typeface="Times New Roman" panose="02020603050405020304" pitchFamily="18" charset="0"/>
        </a:defRPr>
      </a:lvl3pPr>
      <a:lvl4pPr algn="ctr" rtl="0" eaLnBrk="0" fontAlgn="base" hangingPunct="0">
        <a:spcBef>
          <a:spcPct val="0"/>
        </a:spcBef>
        <a:spcAft>
          <a:spcPct val="0"/>
        </a:spcAft>
        <a:defRPr sz="3700">
          <a:solidFill>
            <a:schemeClr val="tx2"/>
          </a:solidFill>
          <a:latin typeface="Times New Roman" panose="02020603050405020304" pitchFamily="18" charset="0"/>
        </a:defRPr>
      </a:lvl4pPr>
      <a:lvl5pPr algn="ctr" rtl="0" eaLnBrk="0" fontAlgn="base" hangingPunct="0">
        <a:spcBef>
          <a:spcPct val="0"/>
        </a:spcBef>
        <a:spcAft>
          <a:spcPct val="0"/>
        </a:spcAft>
        <a:defRPr sz="3700">
          <a:solidFill>
            <a:schemeClr val="tx2"/>
          </a:solidFill>
          <a:latin typeface="Times New Roman" panose="02020603050405020304" pitchFamily="18" charset="0"/>
        </a:defRPr>
      </a:lvl5pPr>
      <a:lvl6pPr marL="389255" algn="ctr" rtl="0" fontAlgn="base">
        <a:spcBef>
          <a:spcPct val="0"/>
        </a:spcBef>
        <a:spcAft>
          <a:spcPct val="0"/>
        </a:spcAft>
        <a:defRPr sz="3700">
          <a:solidFill>
            <a:schemeClr val="tx2"/>
          </a:solidFill>
          <a:latin typeface="Times New Roman" panose="02020603050405020304" pitchFamily="18" charset="0"/>
        </a:defRPr>
      </a:lvl6pPr>
      <a:lvl7pPr marL="779145" algn="ctr" rtl="0" fontAlgn="base">
        <a:spcBef>
          <a:spcPct val="0"/>
        </a:spcBef>
        <a:spcAft>
          <a:spcPct val="0"/>
        </a:spcAft>
        <a:defRPr sz="3700">
          <a:solidFill>
            <a:schemeClr val="tx2"/>
          </a:solidFill>
          <a:latin typeface="Times New Roman" panose="02020603050405020304" pitchFamily="18" charset="0"/>
        </a:defRPr>
      </a:lvl7pPr>
      <a:lvl8pPr marL="1168400" algn="ctr" rtl="0" fontAlgn="base">
        <a:spcBef>
          <a:spcPct val="0"/>
        </a:spcBef>
        <a:spcAft>
          <a:spcPct val="0"/>
        </a:spcAft>
        <a:defRPr sz="3700">
          <a:solidFill>
            <a:schemeClr val="tx2"/>
          </a:solidFill>
          <a:latin typeface="Times New Roman" panose="02020603050405020304" pitchFamily="18" charset="0"/>
        </a:defRPr>
      </a:lvl8pPr>
      <a:lvl9pPr marL="1558290" algn="ctr" rtl="0" fontAlgn="base">
        <a:spcBef>
          <a:spcPct val="0"/>
        </a:spcBef>
        <a:spcAft>
          <a:spcPct val="0"/>
        </a:spcAft>
        <a:defRPr sz="3700">
          <a:solidFill>
            <a:schemeClr val="tx2"/>
          </a:solidFill>
          <a:latin typeface="Times New Roman" panose="02020603050405020304" pitchFamily="18" charset="0"/>
        </a:defRPr>
      </a:lvl9pPr>
    </p:titleStyle>
    <p:bodyStyle>
      <a:lvl1pPr marL="290830" indent="-290830" algn="l" rtl="0" eaLnBrk="0" fontAlgn="base" hangingPunct="0">
        <a:spcBef>
          <a:spcPct val="20000"/>
        </a:spcBef>
        <a:spcAft>
          <a:spcPct val="0"/>
        </a:spcAft>
        <a:buChar char="•"/>
        <a:defRPr sz="2400">
          <a:solidFill>
            <a:schemeClr val="tx1"/>
          </a:solidFill>
          <a:latin typeface="+mn-lt"/>
          <a:ea typeface="+mn-ea"/>
          <a:cs typeface="+mn-cs"/>
        </a:defRPr>
      </a:lvl1pPr>
      <a:lvl2pPr marL="631825" indent="-241935" algn="l" rtl="0" eaLnBrk="0" fontAlgn="base" hangingPunct="0">
        <a:spcBef>
          <a:spcPct val="20000"/>
        </a:spcBef>
        <a:spcAft>
          <a:spcPct val="0"/>
        </a:spcAft>
        <a:buClr>
          <a:schemeClr val="tx1"/>
        </a:buClr>
        <a:buFont typeface="Wingdings" panose="05000000000000000000" pitchFamily="2" charset="2"/>
        <a:buChar char="§"/>
        <a:defRPr sz="2000">
          <a:solidFill>
            <a:schemeClr val="tx1"/>
          </a:solidFill>
          <a:latin typeface="+mn-lt"/>
          <a:cs typeface="+mn-cs"/>
        </a:defRPr>
      </a:lvl2pPr>
      <a:lvl3pPr marL="972820" indent="-193675" algn="l" rtl="0" eaLnBrk="0" fontAlgn="base" hangingPunct="0">
        <a:spcBef>
          <a:spcPct val="20000"/>
        </a:spcBef>
        <a:spcAft>
          <a:spcPct val="0"/>
        </a:spcAft>
        <a:buClr>
          <a:schemeClr val="tx1"/>
        </a:buClr>
        <a:buFont typeface="Wingdings" panose="05000000000000000000" pitchFamily="2" charset="2"/>
        <a:buChar char="ü"/>
        <a:defRPr sz="1900">
          <a:solidFill>
            <a:srgbClr val="993300"/>
          </a:solidFill>
          <a:latin typeface="+mn-lt"/>
          <a:cs typeface="+mn-cs"/>
        </a:defRPr>
      </a:lvl3pPr>
      <a:lvl4pPr marL="1362075" indent="-193675" algn="l" rtl="0" eaLnBrk="0" fontAlgn="base" hangingPunct="0">
        <a:spcBef>
          <a:spcPct val="20000"/>
        </a:spcBef>
        <a:spcAft>
          <a:spcPct val="0"/>
        </a:spcAft>
        <a:buBlip>
          <a:blip r:embed="rId17"/>
        </a:buBlip>
        <a:defRPr sz="1800">
          <a:solidFill>
            <a:srgbClr val="000099"/>
          </a:solidFill>
          <a:latin typeface="+mn-lt"/>
          <a:cs typeface="+mn-cs"/>
        </a:defRPr>
      </a:lvl4pPr>
      <a:lvl5pPr marL="1751965" indent="-193675" algn="l" rtl="0" eaLnBrk="0" fontAlgn="base" hangingPunct="0">
        <a:spcBef>
          <a:spcPct val="20000"/>
        </a:spcBef>
        <a:spcAft>
          <a:spcPct val="0"/>
        </a:spcAft>
        <a:buBlip>
          <a:blip r:embed="rId18"/>
        </a:buBlip>
        <a:defRPr sz="1400">
          <a:solidFill>
            <a:schemeClr val="tx1"/>
          </a:solidFill>
          <a:latin typeface="+mn-lt"/>
          <a:cs typeface="+mn-cs"/>
        </a:defRPr>
      </a:lvl5pPr>
      <a:lvl6pPr marL="2142490" indent="-194945" algn="l" rtl="0" fontAlgn="base">
        <a:spcBef>
          <a:spcPct val="20000"/>
        </a:spcBef>
        <a:spcAft>
          <a:spcPct val="0"/>
        </a:spcAft>
        <a:buBlip>
          <a:blip r:embed="rId18"/>
        </a:buBlip>
        <a:defRPr sz="1400">
          <a:solidFill>
            <a:schemeClr val="tx1"/>
          </a:solidFill>
          <a:latin typeface="+mn-lt"/>
          <a:cs typeface="+mn-cs"/>
        </a:defRPr>
      </a:lvl6pPr>
      <a:lvl7pPr marL="2531745" indent="-194945" algn="l" rtl="0" fontAlgn="base">
        <a:spcBef>
          <a:spcPct val="20000"/>
        </a:spcBef>
        <a:spcAft>
          <a:spcPct val="0"/>
        </a:spcAft>
        <a:buBlip>
          <a:blip r:embed="rId18"/>
        </a:buBlip>
        <a:defRPr sz="1400">
          <a:solidFill>
            <a:schemeClr val="tx1"/>
          </a:solidFill>
          <a:latin typeface="+mn-lt"/>
          <a:cs typeface="+mn-cs"/>
        </a:defRPr>
      </a:lvl7pPr>
      <a:lvl8pPr marL="2921635" indent="-194945" algn="l" rtl="0" fontAlgn="base">
        <a:spcBef>
          <a:spcPct val="20000"/>
        </a:spcBef>
        <a:spcAft>
          <a:spcPct val="0"/>
        </a:spcAft>
        <a:buBlip>
          <a:blip r:embed="rId18"/>
        </a:buBlip>
        <a:defRPr sz="1400">
          <a:solidFill>
            <a:schemeClr val="tx1"/>
          </a:solidFill>
          <a:latin typeface="+mn-lt"/>
          <a:cs typeface="+mn-cs"/>
        </a:defRPr>
      </a:lvl8pPr>
      <a:lvl9pPr marL="3310890" indent="-194945" algn="l" rtl="0" fontAlgn="base">
        <a:spcBef>
          <a:spcPct val="20000"/>
        </a:spcBef>
        <a:spcAft>
          <a:spcPct val="0"/>
        </a:spcAft>
        <a:buBlip>
          <a:blip r:embed="rId18"/>
        </a:buBlip>
        <a:defRPr sz="1400">
          <a:solidFill>
            <a:schemeClr val="tx1"/>
          </a:solidFill>
          <a:latin typeface="+mn-lt"/>
          <a:cs typeface="+mn-cs"/>
        </a:defRPr>
      </a:lvl9pPr>
    </p:bodyStyle>
    <p:otherStyle>
      <a:defPPr>
        <a:defRPr lang="en-US"/>
      </a:defPPr>
      <a:lvl1pPr marL="0" algn="l" defTabSz="779145" rtl="0" eaLnBrk="1" latinLnBrk="0" hangingPunct="1">
        <a:defRPr sz="1500" kern="1200">
          <a:solidFill>
            <a:schemeClr val="tx1"/>
          </a:solidFill>
          <a:latin typeface="+mn-lt"/>
          <a:ea typeface="+mn-ea"/>
          <a:cs typeface="+mn-cs"/>
        </a:defRPr>
      </a:lvl1pPr>
      <a:lvl2pPr marL="389255" algn="l" defTabSz="779145" rtl="0" eaLnBrk="1" latinLnBrk="0" hangingPunct="1">
        <a:defRPr sz="1500" kern="1200">
          <a:solidFill>
            <a:schemeClr val="tx1"/>
          </a:solidFill>
          <a:latin typeface="+mn-lt"/>
          <a:ea typeface="+mn-ea"/>
          <a:cs typeface="+mn-cs"/>
        </a:defRPr>
      </a:lvl2pPr>
      <a:lvl3pPr marL="779145" algn="l" defTabSz="779145" rtl="0" eaLnBrk="1" latinLnBrk="0" hangingPunct="1">
        <a:defRPr sz="1500" kern="1200">
          <a:solidFill>
            <a:schemeClr val="tx1"/>
          </a:solidFill>
          <a:latin typeface="+mn-lt"/>
          <a:ea typeface="+mn-ea"/>
          <a:cs typeface="+mn-cs"/>
        </a:defRPr>
      </a:lvl3pPr>
      <a:lvl4pPr marL="1168400" algn="l" defTabSz="779145" rtl="0" eaLnBrk="1" latinLnBrk="0" hangingPunct="1">
        <a:defRPr sz="1500" kern="1200">
          <a:solidFill>
            <a:schemeClr val="tx1"/>
          </a:solidFill>
          <a:latin typeface="+mn-lt"/>
          <a:ea typeface="+mn-ea"/>
          <a:cs typeface="+mn-cs"/>
        </a:defRPr>
      </a:lvl4pPr>
      <a:lvl5pPr marL="1558290" algn="l" defTabSz="779145" rtl="0" eaLnBrk="1" latinLnBrk="0" hangingPunct="1">
        <a:defRPr sz="1500" kern="1200">
          <a:solidFill>
            <a:schemeClr val="tx1"/>
          </a:solidFill>
          <a:latin typeface="+mn-lt"/>
          <a:ea typeface="+mn-ea"/>
          <a:cs typeface="+mn-cs"/>
        </a:defRPr>
      </a:lvl5pPr>
      <a:lvl6pPr marL="1947545" algn="l" defTabSz="779145" rtl="0" eaLnBrk="1" latinLnBrk="0" hangingPunct="1">
        <a:defRPr sz="1500" kern="1200">
          <a:solidFill>
            <a:schemeClr val="tx1"/>
          </a:solidFill>
          <a:latin typeface="+mn-lt"/>
          <a:ea typeface="+mn-ea"/>
          <a:cs typeface="+mn-cs"/>
        </a:defRPr>
      </a:lvl6pPr>
      <a:lvl7pPr marL="2337435" algn="l" defTabSz="779145" rtl="0" eaLnBrk="1" latinLnBrk="0" hangingPunct="1">
        <a:defRPr sz="1500" kern="1200">
          <a:solidFill>
            <a:schemeClr val="tx1"/>
          </a:solidFill>
          <a:latin typeface="+mn-lt"/>
          <a:ea typeface="+mn-ea"/>
          <a:cs typeface="+mn-cs"/>
        </a:defRPr>
      </a:lvl7pPr>
      <a:lvl8pPr marL="2726690" algn="l" defTabSz="779145" rtl="0" eaLnBrk="1" latinLnBrk="0" hangingPunct="1">
        <a:defRPr sz="1500" kern="1200">
          <a:solidFill>
            <a:schemeClr val="tx1"/>
          </a:solidFill>
          <a:latin typeface="+mn-lt"/>
          <a:ea typeface="+mn-ea"/>
          <a:cs typeface="+mn-cs"/>
        </a:defRPr>
      </a:lvl8pPr>
      <a:lvl9pPr marL="3116580" algn="l" defTabSz="77914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idx="4294967295"/>
          </p:nvPr>
        </p:nvSpPr>
        <p:spPr bwMode="auto">
          <a:xfrm>
            <a:off x="296545" y="1195070"/>
            <a:ext cx="8323580" cy="21285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77925" tIns="38963" rIns="77925" bIns="38963"/>
          <a:lstStyle/>
          <a:p>
            <a:pPr algn="l" eaLnBrk="1" hangingPunct="1">
              <a:lnSpc>
                <a:spcPct val="70000"/>
              </a:lnSpc>
              <a:spcBef>
                <a:spcPts val="0"/>
              </a:spcBef>
              <a:spcAft>
                <a:spcPts val="1200"/>
              </a:spcAft>
              <a:defRPr/>
            </a:pPr>
            <a:r>
              <a:rPr lang="en-IN" sz="2800" b="1">
                <a:solidFill>
                  <a:srgbClr val="0000CC"/>
                </a:solidFill>
                <a:cs typeface="Calibri" panose="020F0502020204030204" pitchFamily="34" charset="0"/>
              </a:rPr>
              <a:t>                             	</a:t>
            </a:r>
            <a:r>
              <a:rPr lang="en-IN" sz="2000" b="1">
                <a:solidFill>
                  <a:srgbClr val="0000CC"/>
                </a:solidFill>
                <a:cs typeface="Calibri" panose="020F0502020204030204" pitchFamily="34" charset="0"/>
              </a:rPr>
              <a:t>MINOR</a:t>
            </a:r>
            <a:r>
              <a:rPr lang="en-IN" sz="2000" b="1" i="1">
                <a:solidFill>
                  <a:srgbClr val="0000CC"/>
                </a:solidFill>
                <a:cs typeface="Calibri" panose="020F0502020204030204" pitchFamily="34" charset="0"/>
              </a:rPr>
              <a:t> </a:t>
            </a:r>
            <a:r>
              <a:rPr lang="en-IN" sz="2000" b="1" dirty="0">
                <a:solidFill>
                  <a:srgbClr val="0000CC"/>
                </a:solidFill>
                <a:cs typeface="Calibri" panose="020F0502020204030204" pitchFamily="34" charset="0"/>
              </a:rPr>
              <a:t>PROJECT-I</a:t>
            </a:r>
            <a:br>
              <a:rPr lang="en-IN" sz="4800" b="1" i="1" dirty="0">
                <a:solidFill>
                  <a:srgbClr val="0000CC"/>
                </a:solidFill>
                <a:cs typeface="Calibri" panose="020F0502020204030204" pitchFamily="34" charset="0"/>
              </a:rPr>
            </a:br>
            <a:r>
              <a:rPr lang="en-IN" sz="4800" b="1" i="1" dirty="0">
                <a:solidFill>
                  <a:srgbClr val="0000CC"/>
                </a:solidFill>
                <a:cs typeface="Calibri" panose="020F0502020204030204" pitchFamily="34" charset="0"/>
              </a:rPr>
              <a:t>				</a:t>
            </a:r>
            <a:r>
              <a:rPr lang="en-IN" sz="1600" dirty="0">
                <a:solidFill>
                  <a:srgbClr val="0000CC"/>
                </a:solidFill>
                <a:cs typeface="Calibri" panose="020F0502020204030204" pitchFamily="34" charset="0"/>
              </a:rPr>
              <a:t>ON</a:t>
            </a:r>
            <a:br>
              <a:rPr lang="en-IN" sz="1600" dirty="0">
                <a:solidFill>
                  <a:srgbClr val="0000CC"/>
                </a:solidFill>
                <a:cs typeface="Calibri" panose="020F0502020204030204" pitchFamily="34" charset="0"/>
              </a:rPr>
            </a:br>
            <a:r>
              <a:rPr lang="en-IN" sz="5400" b="1" i="1" dirty="0">
                <a:solidFill>
                  <a:srgbClr val="0000CC"/>
                </a:solidFill>
                <a:cs typeface="Calibri" panose="020F0502020204030204" pitchFamily="34" charset="0"/>
              </a:rPr>
              <a:t>            </a:t>
            </a:r>
            <a:r>
              <a:rPr lang="en-IN" sz="4800" b="1" dirty="0">
                <a:gradFill>
                  <a:gsLst>
                    <a:gs pos="0">
                      <a:srgbClr val="E30000"/>
                    </a:gs>
                    <a:gs pos="100000">
                      <a:srgbClr val="760303"/>
                    </a:gs>
                  </a:gsLst>
                  <a:lin scaled="0"/>
                </a:gradFill>
                <a:cs typeface="Calibri" panose="020F0502020204030204" pitchFamily="34" charset="0"/>
              </a:rPr>
              <a:t>PLATTERLY</a:t>
            </a:r>
            <a:br>
              <a:rPr lang="en-IN" sz="4800" b="1" i="1" dirty="0">
                <a:solidFill>
                  <a:srgbClr val="0000CC"/>
                </a:solidFill>
                <a:cs typeface="Calibri" panose="020F0502020204030204" pitchFamily="34" charset="0"/>
              </a:rPr>
            </a:br>
            <a:r>
              <a:rPr lang="en-IN" sz="4800" b="1" i="1" dirty="0">
                <a:solidFill>
                  <a:srgbClr val="0000CC"/>
                </a:solidFill>
                <a:cs typeface="Calibri" panose="020F0502020204030204" pitchFamily="34" charset="0"/>
              </a:rPr>
              <a:t>			</a:t>
            </a:r>
            <a:r>
              <a:rPr lang="en-IN" sz="1600" b="1" i="1" dirty="0">
                <a:solidFill>
                  <a:srgbClr val="0000CC"/>
                </a:solidFill>
                <a:cs typeface="Calibri" panose="020F0502020204030204" pitchFamily="34" charset="0"/>
              </a:rPr>
              <a:t>- A COMPLETE SOLUTION FOR TIFFIN SERVICE</a:t>
            </a:r>
            <a:br>
              <a:rPr lang="en-IN" sz="1600" b="1" i="1" dirty="0">
                <a:solidFill>
                  <a:srgbClr val="0000CC"/>
                </a:solidFill>
                <a:cs typeface="Calibri" panose="020F0502020204030204" pitchFamily="34" charset="0"/>
              </a:rPr>
            </a:br>
            <a:r>
              <a:rPr lang="en-IN" sz="1600" b="1" i="1" dirty="0">
                <a:solidFill>
                  <a:srgbClr val="0000CC"/>
                </a:solidFill>
                <a:cs typeface="Calibri" panose="020F0502020204030204" pitchFamily="34" charset="0"/>
              </a:rPr>
              <a:t>   		         </a:t>
            </a:r>
            <a:r>
              <a:rPr lang="en-IN" sz="1600" b="1" dirty="0">
                <a:solidFill>
                  <a:schemeClr val="bg1">
                    <a:lumMod val="50000"/>
                  </a:schemeClr>
                </a:solidFill>
                <a:cs typeface="Calibri" panose="020F0502020204030204" pitchFamily="34" charset="0"/>
              </a:rPr>
              <a:t>(MCA - I SEMESTER; BATCH 2022-24)</a:t>
            </a:r>
          </a:p>
        </p:txBody>
      </p:sp>
      <p:sp>
        <p:nvSpPr>
          <p:cNvPr id="2" name="Rectangle 1"/>
          <p:cNvSpPr/>
          <p:nvPr/>
        </p:nvSpPr>
        <p:spPr>
          <a:xfrm>
            <a:off x="3686762" y="4429565"/>
            <a:ext cx="1959191" cy="353943"/>
          </a:xfrm>
          <a:prstGeom prst="rect">
            <a:avLst/>
          </a:prstGeom>
        </p:spPr>
        <p:txBody>
          <a:bodyPr wrap="none">
            <a:spAutoFit/>
          </a:bodyPr>
          <a:lstStyle/>
          <a:p>
            <a:pPr algn="ctr"/>
            <a:r>
              <a:rPr lang="en-IN" sz="1700" dirty="0">
                <a:solidFill>
                  <a:schemeClr val="accent6">
                    <a:lumMod val="75000"/>
                  </a:schemeClr>
                </a:solidFill>
              </a:rPr>
              <a:t>1</a:t>
            </a:r>
            <a:r>
              <a:rPr lang="en-US" sz="1700" dirty="0">
                <a:solidFill>
                  <a:schemeClr val="accent6">
                    <a:lumMod val="75000"/>
                  </a:schemeClr>
                </a:solidFill>
              </a:rPr>
              <a:t>7</a:t>
            </a:r>
            <a:r>
              <a:rPr lang="en-US" sz="1700" baseline="30000" dirty="0">
                <a:solidFill>
                  <a:schemeClr val="accent6">
                    <a:lumMod val="75000"/>
                  </a:schemeClr>
                </a:solidFill>
              </a:rPr>
              <a:t>th</a:t>
            </a:r>
            <a:r>
              <a:rPr lang="en-US" sz="1700" dirty="0">
                <a:solidFill>
                  <a:schemeClr val="accent6">
                    <a:lumMod val="75000"/>
                  </a:schemeClr>
                </a:solidFill>
              </a:rPr>
              <a:t> February 2023</a:t>
            </a:r>
            <a:endParaRPr lang="en-IN" sz="1700" dirty="0">
              <a:solidFill>
                <a:schemeClr val="accent6">
                  <a:lumMod val="75000"/>
                </a:schemeClr>
              </a:solidFill>
            </a:endParaRPr>
          </a:p>
        </p:txBody>
      </p:sp>
      <p:sp>
        <p:nvSpPr>
          <p:cNvPr id="5" name="Rectangle 1"/>
          <p:cNvSpPr>
            <a:spLocks noChangeArrowheads="1"/>
          </p:cNvSpPr>
          <p:nvPr/>
        </p:nvSpPr>
        <p:spPr bwMode="auto">
          <a:xfrm>
            <a:off x="5697395" y="3378200"/>
            <a:ext cx="3293110" cy="118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p>
            <a:pPr algn="ctr">
              <a:lnSpc>
                <a:spcPct val="90000"/>
              </a:lnSpc>
            </a:pPr>
            <a:r>
              <a:rPr lang="en-US" sz="1600" dirty="0">
                <a:solidFill>
                  <a:srgbClr val="C00000"/>
                </a:solidFill>
                <a:latin typeface="Arial" panose="020B0604020202020204" pitchFamily="34" charset="0"/>
              </a:rPr>
              <a:t>Presentation by:</a:t>
            </a:r>
          </a:p>
          <a:p>
            <a:pPr algn="ctr">
              <a:lnSpc>
                <a:spcPct val="90000"/>
              </a:lnSpc>
            </a:pPr>
            <a:endParaRPr lang="en-US" sz="1600" dirty="0">
              <a:solidFill>
                <a:srgbClr val="C00000"/>
              </a:solidFill>
              <a:latin typeface="Arial" panose="020B0604020202020204" pitchFamily="34" charset="0"/>
            </a:endParaRPr>
          </a:p>
          <a:p>
            <a:pPr algn="ctr">
              <a:lnSpc>
                <a:spcPct val="90000"/>
              </a:lnSpc>
            </a:pPr>
            <a:r>
              <a:rPr lang="en-US" sz="1600" dirty="0">
                <a:solidFill>
                  <a:srgbClr val="0000CC"/>
                </a:solidFill>
                <a:latin typeface="Arial" panose="020B0604020202020204" pitchFamily="34" charset="0"/>
              </a:rPr>
              <a:t>Manan Arora (36211604422)</a:t>
            </a:r>
          </a:p>
          <a:p>
            <a:pPr algn="ctr">
              <a:lnSpc>
                <a:spcPct val="90000"/>
              </a:lnSpc>
            </a:pPr>
            <a:r>
              <a:rPr lang="en-US" sz="1600" dirty="0" err="1">
                <a:solidFill>
                  <a:srgbClr val="0000CC"/>
                </a:solidFill>
                <a:latin typeface="Arial" panose="020B0604020202020204" pitchFamily="34" charset="0"/>
              </a:rPr>
              <a:t>Sachit</a:t>
            </a:r>
            <a:r>
              <a:rPr lang="en-US" sz="1600" dirty="0">
                <a:solidFill>
                  <a:srgbClr val="0000CC"/>
                </a:solidFill>
                <a:latin typeface="Arial" panose="020B0604020202020204" pitchFamily="34" charset="0"/>
              </a:rPr>
              <a:t> Gambhir (02911604422)</a:t>
            </a:r>
          </a:p>
          <a:p>
            <a:pPr algn="ctr">
              <a:lnSpc>
                <a:spcPct val="90000"/>
              </a:lnSpc>
            </a:pPr>
            <a:r>
              <a:rPr lang="en-US" sz="1600" dirty="0">
                <a:solidFill>
                  <a:srgbClr val="0000CC"/>
                </a:solidFill>
                <a:latin typeface="Arial" panose="020B0604020202020204" pitchFamily="34" charset="0"/>
              </a:rPr>
              <a:t>Prachi Gupta (08011604422)</a:t>
            </a:r>
            <a:endParaRPr lang="en-US" sz="1600" dirty="0">
              <a:solidFill>
                <a:schemeClr val="tx1">
                  <a:lumMod val="65000"/>
                  <a:lumOff val="35000"/>
                </a:schemeClr>
              </a:solidFill>
              <a:latin typeface="Arial" panose="020B0604020202020204" pitchFamily="34" charset="0"/>
            </a:endParaRPr>
          </a:p>
        </p:txBody>
      </p:sp>
      <p:sp>
        <p:nvSpPr>
          <p:cNvPr id="4099" name="Rectangle 1"/>
          <p:cNvSpPr>
            <a:spLocks noChangeArrowheads="1"/>
          </p:cNvSpPr>
          <p:nvPr/>
        </p:nvSpPr>
        <p:spPr bwMode="auto">
          <a:xfrm>
            <a:off x="153524" y="3493162"/>
            <a:ext cx="3828561" cy="103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925" tIns="38963" rIns="77925" bIns="38963">
            <a:spAutoFit/>
          </a:bodyPr>
          <a:lstStyle/>
          <a:p>
            <a:pPr algn="ctr"/>
            <a:r>
              <a:rPr lang="en-US" sz="1600" dirty="0">
                <a:solidFill>
                  <a:srgbClr val="C00000"/>
                </a:solidFill>
                <a:latin typeface="Arial" panose="020B0604020202020204" pitchFamily="34" charset="0"/>
              </a:rPr>
              <a:t>Internal Guide</a:t>
            </a:r>
          </a:p>
          <a:p>
            <a:pPr algn="ctr"/>
            <a:r>
              <a:rPr lang="en-IN" altLang="en-US" sz="1600" dirty="0" err="1">
                <a:solidFill>
                  <a:srgbClr val="0000CC"/>
                </a:solidFill>
                <a:latin typeface="Arial" panose="020B0604020202020204" pitchFamily="34" charset="0"/>
              </a:rPr>
              <a:t>Dr.</a:t>
            </a:r>
            <a:r>
              <a:rPr lang="en-IN" altLang="en-US" sz="1600" dirty="0">
                <a:solidFill>
                  <a:srgbClr val="0000CC"/>
                </a:solidFill>
                <a:latin typeface="Arial" panose="020B0604020202020204" pitchFamily="34" charset="0"/>
              </a:rPr>
              <a:t> Ritika </a:t>
            </a:r>
            <a:r>
              <a:rPr lang="en-IN" altLang="en-US" sz="1600" dirty="0" err="1">
                <a:solidFill>
                  <a:srgbClr val="0000CC"/>
                </a:solidFill>
                <a:latin typeface="Arial" panose="020B0604020202020204" pitchFamily="34" charset="0"/>
              </a:rPr>
              <a:t>Wason</a:t>
            </a:r>
            <a:r>
              <a:rPr lang="en-IN" altLang="en-US" sz="1600" dirty="0">
                <a:solidFill>
                  <a:srgbClr val="0000CC"/>
                </a:solidFill>
                <a:latin typeface="Arial" panose="020B0604020202020204" pitchFamily="34" charset="0"/>
              </a:rPr>
              <a:t>, </a:t>
            </a:r>
            <a:r>
              <a:rPr lang="en-IN" altLang="en-US" sz="1600" dirty="0" err="1">
                <a:solidFill>
                  <a:srgbClr val="0000CC"/>
                </a:solidFill>
                <a:latin typeface="Arial" panose="020B0604020202020204" pitchFamily="34" charset="0"/>
              </a:rPr>
              <a:t>Dr.</a:t>
            </a:r>
            <a:r>
              <a:rPr lang="en-IN" altLang="en-US" sz="1600" dirty="0">
                <a:solidFill>
                  <a:srgbClr val="0000CC"/>
                </a:solidFill>
                <a:latin typeface="Arial" panose="020B0604020202020204" pitchFamily="34" charset="0"/>
              </a:rPr>
              <a:t> </a:t>
            </a:r>
            <a:r>
              <a:rPr lang="en-IN" altLang="en-US" sz="1600" dirty="0" err="1">
                <a:solidFill>
                  <a:srgbClr val="0000CC"/>
                </a:solidFill>
                <a:latin typeface="Arial" panose="020B0604020202020204" pitchFamily="34" charset="0"/>
              </a:rPr>
              <a:t>Parul</a:t>
            </a:r>
            <a:r>
              <a:rPr lang="en-IN" altLang="en-US" sz="1600" dirty="0">
                <a:solidFill>
                  <a:srgbClr val="0000CC"/>
                </a:solidFill>
                <a:latin typeface="Arial" panose="020B0604020202020204" pitchFamily="34" charset="0"/>
              </a:rPr>
              <a:t> Arora,</a:t>
            </a:r>
          </a:p>
          <a:p>
            <a:pPr algn="ctr"/>
            <a:r>
              <a:rPr lang="en-IN" altLang="en-US" sz="1600" dirty="0" err="1">
                <a:solidFill>
                  <a:srgbClr val="0000CC"/>
                </a:solidFill>
                <a:latin typeface="Arial" panose="020B0604020202020204" pitchFamily="34" charset="0"/>
              </a:rPr>
              <a:t>Dr.</a:t>
            </a:r>
            <a:r>
              <a:rPr lang="en-IN" altLang="en-US" sz="1600" dirty="0">
                <a:solidFill>
                  <a:srgbClr val="0000CC"/>
                </a:solidFill>
                <a:latin typeface="Arial" panose="020B0604020202020204" pitchFamily="34" charset="0"/>
              </a:rPr>
              <a:t> Vaishali Joshi</a:t>
            </a:r>
            <a:br>
              <a:rPr lang="en-US" sz="1600" dirty="0">
                <a:solidFill>
                  <a:srgbClr val="000099"/>
                </a:solidFill>
                <a:latin typeface="Arial" panose="020B0604020202020204" pitchFamily="34" charset="0"/>
              </a:rPr>
            </a:br>
            <a:r>
              <a:rPr lang="en-US" sz="1400" dirty="0">
                <a:solidFill>
                  <a:schemeClr val="tx1">
                    <a:lumMod val="65000"/>
                    <a:lumOff val="35000"/>
                  </a:schemeClr>
                </a:solidFill>
                <a:latin typeface="Arial" panose="020B0604020202020204" pitchFamily="34" charset="0"/>
              </a:rPr>
              <a:t>(Asst./Assoc. Prof., BVICAM, New Delhi)</a:t>
            </a:r>
          </a:p>
        </p:txBody>
      </p:sp>
      <p:pic>
        <p:nvPicPr>
          <p:cNvPr id="1026" name="Picture 2" descr="Guru Gobind Singh Indraprastha University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323" y="3378817"/>
            <a:ext cx="1209489" cy="1064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Project Modules</a:t>
            </a:r>
          </a:p>
        </p:txBody>
      </p:sp>
      <p:sp>
        <p:nvSpPr>
          <p:cNvPr id="3" name="Content Placeholder 2"/>
          <p:cNvSpPr>
            <a:spLocks noGrp="1"/>
          </p:cNvSpPr>
          <p:nvPr>
            <p:ph idx="1"/>
          </p:nvPr>
        </p:nvSpPr>
        <p:spPr>
          <a:xfrm>
            <a:off x="95336" y="862852"/>
            <a:ext cx="8708781" cy="2055159"/>
          </a:xfrm>
        </p:spPr>
        <p:txBody>
          <a:bodyPr/>
          <a:lstStyle/>
          <a:p>
            <a:pPr algn="just">
              <a:lnSpc>
                <a:spcPct val="125000"/>
              </a:lnSpc>
              <a:spcBef>
                <a:spcPts val="1200"/>
              </a:spcBef>
              <a:defRPr/>
            </a:pPr>
            <a:r>
              <a:rPr lang="en-US" sz="2200" dirty="0">
                <a:solidFill>
                  <a:srgbClr val="0000CC"/>
                </a:solidFill>
              </a:rPr>
              <a:t>Project Modules:</a:t>
            </a:r>
          </a:p>
          <a:p>
            <a:pPr lvl="1" algn="just">
              <a:lnSpc>
                <a:spcPct val="125000"/>
              </a:lnSpc>
              <a:spcBef>
                <a:spcPts val="600"/>
              </a:spcBef>
              <a:defRPr/>
            </a:pPr>
            <a:r>
              <a:rPr lang="en-US" dirty="0"/>
              <a:t>Customer Module</a:t>
            </a:r>
          </a:p>
          <a:p>
            <a:pPr lvl="1" algn="just">
              <a:lnSpc>
                <a:spcPct val="125000"/>
              </a:lnSpc>
              <a:spcBef>
                <a:spcPts val="600"/>
              </a:spcBef>
              <a:defRPr/>
            </a:pPr>
            <a:r>
              <a:rPr lang="en-US" dirty="0"/>
              <a:t>Tiffin Vendor Module</a:t>
            </a:r>
          </a:p>
          <a:p>
            <a:pPr lvl="1" algn="just">
              <a:lnSpc>
                <a:spcPct val="125000"/>
              </a:lnSpc>
              <a:spcBef>
                <a:spcPts val="600"/>
              </a:spcBef>
              <a:defRPr/>
            </a:pPr>
            <a:r>
              <a:rPr lang="en-US" dirty="0"/>
              <a:t>Admin Module</a:t>
            </a:r>
          </a:p>
        </p:txBody>
      </p:sp>
    </p:spTree>
    <p:extLst>
      <p:ext uri="{BB962C8B-B14F-4D97-AF65-F5344CB8AC3E}">
        <p14:creationId xmlns:p14="http://schemas.microsoft.com/office/powerpoint/2010/main" val="2152171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CUSTOMER MODULE</a:t>
            </a:r>
          </a:p>
        </p:txBody>
      </p:sp>
      <p:sp>
        <p:nvSpPr>
          <p:cNvPr id="3" name="Content Placeholder 2"/>
          <p:cNvSpPr>
            <a:spLocks noGrp="1"/>
          </p:cNvSpPr>
          <p:nvPr>
            <p:ph idx="1"/>
          </p:nvPr>
        </p:nvSpPr>
        <p:spPr/>
        <p:txBody>
          <a:bodyPr/>
          <a:lstStyle/>
          <a:p>
            <a:r>
              <a:rPr lang="en-IN" altLang="en-US" dirty="0"/>
              <a:t>Provides Login Interface for registered customers.</a:t>
            </a:r>
          </a:p>
          <a:p>
            <a:r>
              <a:rPr lang="en-IN" altLang="en-US" dirty="0"/>
              <a:t>Provides a Signup Interface for new customers.</a:t>
            </a:r>
          </a:p>
          <a:p>
            <a:r>
              <a:rPr lang="en-IN" altLang="en-US" dirty="0"/>
              <a:t>Providing wide range of tiffin as per their taste.</a:t>
            </a:r>
          </a:p>
          <a:p>
            <a:r>
              <a:rPr lang="en-IN" altLang="en-US" dirty="0"/>
              <a:t>Providing customers to update their account details.</a:t>
            </a:r>
          </a:p>
          <a:p>
            <a:r>
              <a:rPr lang="en-IN" altLang="en-US" dirty="0"/>
              <a:t>Provide user-friendly interface to avail tiffin service as per their requirement.</a:t>
            </a:r>
          </a:p>
          <a:p>
            <a:r>
              <a:rPr lang="en-IN" altLang="en-US" dirty="0"/>
              <a:t>Receiving feedback from customers, if facing any issue.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852E-9F20-A964-AFE1-95EBC622B59C}"/>
              </a:ext>
            </a:extLst>
          </p:cNvPr>
          <p:cNvSpPr>
            <a:spLocks noGrp="1"/>
          </p:cNvSpPr>
          <p:nvPr>
            <p:ph type="title"/>
          </p:nvPr>
        </p:nvSpPr>
        <p:spPr/>
        <p:txBody>
          <a:bodyPr/>
          <a:lstStyle/>
          <a:p>
            <a:r>
              <a:rPr lang="en-US" dirty="0"/>
              <a:t>Screenshots</a:t>
            </a:r>
          </a:p>
        </p:txBody>
      </p:sp>
      <p:pic>
        <p:nvPicPr>
          <p:cNvPr id="4" name="Content Placeholder 3">
            <a:extLst>
              <a:ext uri="{FF2B5EF4-FFF2-40B4-BE49-F238E27FC236}">
                <a16:creationId xmlns:a16="http://schemas.microsoft.com/office/drawing/2014/main" id="{15B61E7E-FA6F-8530-7714-0E7694E0A7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1666" y="760413"/>
            <a:ext cx="6971468" cy="3919537"/>
          </a:xfrm>
          <a:prstGeom prst="rect">
            <a:avLst/>
          </a:prstGeom>
        </p:spPr>
      </p:pic>
    </p:spTree>
    <p:extLst>
      <p:ext uri="{BB962C8B-B14F-4D97-AF65-F5344CB8AC3E}">
        <p14:creationId xmlns:p14="http://schemas.microsoft.com/office/powerpoint/2010/main" val="83400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852E-9F20-A964-AFE1-95EBC622B59C}"/>
              </a:ext>
            </a:extLst>
          </p:cNvPr>
          <p:cNvSpPr>
            <a:spLocks noGrp="1"/>
          </p:cNvSpPr>
          <p:nvPr>
            <p:ph type="title"/>
          </p:nvPr>
        </p:nvSpPr>
        <p:spPr/>
        <p:txBody>
          <a:bodyPr/>
          <a:lstStyle/>
          <a:p>
            <a:r>
              <a:rPr lang="en-US" dirty="0"/>
              <a:t>Screenshots</a:t>
            </a:r>
          </a:p>
        </p:txBody>
      </p:sp>
      <p:pic>
        <p:nvPicPr>
          <p:cNvPr id="4" name="Content Placeholder 3">
            <a:extLst>
              <a:ext uri="{FF2B5EF4-FFF2-40B4-BE49-F238E27FC236}">
                <a16:creationId xmlns:a16="http://schemas.microsoft.com/office/drawing/2014/main" id="{15B61E7E-FA6F-8530-7714-0E7694E0A7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1666" y="760413"/>
            <a:ext cx="6971468" cy="3919537"/>
          </a:xfrm>
          <a:prstGeom prst="rect">
            <a:avLst/>
          </a:prstGeom>
        </p:spPr>
      </p:pic>
    </p:spTree>
    <p:extLst>
      <p:ext uri="{BB962C8B-B14F-4D97-AF65-F5344CB8AC3E}">
        <p14:creationId xmlns:p14="http://schemas.microsoft.com/office/powerpoint/2010/main" val="213242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96E0-2290-45A7-A09F-608622E6FF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8A8BFF-23B9-4932-BBBD-BD2C224BC5A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0F8E67C-197F-47C2-A2B4-55EC67A05B55}"/>
              </a:ext>
            </a:extLst>
          </p:cNvPr>
          <p:cNvPicPr>
            <a:picLocks noChangeAspect="1"/>
          </p:cNvPicPr>
          <p:nvPr/>
        </p:nvPicPr>
        <p:blipFill rotWithShape="1">
          <a:blip r:embed="rId3">
            <a:extLst>
              <a:ext uri="{28A0092B-C50C-407E-A947-70E740481C1C}">
                <a14:useLocalDpi xmlns:a14="http://schemas.microsoft.com/office/drawing/2010/main" val="0"/>
              </a:ext>
            </a:extLst>
          </a:blip>
          <a:srcRect t="2" b="-669"/>
          <a:stretch/>
        </p:blipFill>
        <p:spPr>
          <a:xfrm>
            <a:off x="1" y="17158"/>
            <a:ext cx="9144000" cy="5126341"/>
          </a:xfrm>
          <a:prstGeom prst="rect">
            <a:avLst/>
          </a:prstGeom>
        </p:spPr>
      </p:pic>
    </p:spTree>
    <p:extLst>
      <p:ext uri="{BB962C8B-B14F-4D97-AF65-F5344CB8AC3E}">
        <p14:creationId xmlns:p14="http://schemas.microsoft.com/office/powerpoint/2010/main" val="4044858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08CD-0219-46D6-B584-C6D434A3D8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05A226-D987-4E34-9B37-3BDF6981A37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1FEC3BE-1F14-4EC2-8259-47BD3DC8C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58962" cy="5143500"/>
          </a:xfrm>
          <a:prstGeom prst="rect">
            <a:avLst/>
          </a:prstGeom>
        </p:spPr>
      </p:pic>
    </p:spTree>
    <p:extLst>
      <p:ext uri="{BB962C8B-B14F-4D97-AF65-F5344CB8AC3E}">
        <p14:creationId xmlns:p14="http://schemas.microsoft.com/office/powerpoint/2010/main" val="494089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CA9796-594E-4A15-A6C7-5A57DDAAE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220586"/>
          </a:xfrm>
          <a:prstGeom prst="rect">
            <a:avLst/>
          </a:prstGeom>
        </p:spPr>
      </p:pic>
    </p:spTree>
    <p:extLst>
      <p:ext uri="{BB962C8B-B14F-4D97-AF65-F5344CB8AC3E}">
        <p14:creationId xmlns:p14="http://schemas.microsoft.com/office/powerpoint/2010/main" val="292620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1C82A-97B2-4B0A-8FE0-8776AE4D5E42}"/>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35427" y="1977655"/>
            <a:ext cx="9161736" cy="2923954"/>
          </a:xfrm>
          <a:prstGeom prst="rect">
            <a:avLst/>
          </a:prstGeom>
        </p:spPr>
      </p:pic>
    </p:spTree>
    <p:extLst>
      <p:ext uri="{BB962C8B-B14F-4D97-AF65-F5344CB8AC3E}">
        <p14:creationId xmlns:p14="http://schemas.microsoft.com/office/powerpoint/2010/main" val="1703445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6C272A-1DD3-4680-89EA-760267742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0990"/>
          </a:xfrm>
          <a:prstGeom prst="rect">
            <a:avLst/>
          </a:prstGeom>
        </p:spPr>
      </p:pic>
    </p:spTree>
    <p:extLst>
      <p:ext uri="{BB962C8B-B14F-4D97-AF65-F5344CB8AC3E}">
        <p14:creationId xmlns:p14="http://schemas.microsoft.com/office/powerpoint/2010/main" val="1796562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758884-775F-4E5B-9B8C-379A44764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0990"/>
          </a:xfrm>
          <a:prstGeom prst="rect">
            <a:avLst/>
          </a:prstGeom>
        </p:spPr>
      </p:pic>
    </p:spTree>
    <p:extLst>
      <p:ext uri="{BB962C8B-B14F-4D97-AF65-F5344CB8AC3E}">
        <p14:creationId xmlns:p14="http://schemas.microsoft.com/office/powerpoint/2010/main" val="4136746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cs typeface="Times New Roman" pitchFamily="18" charset="0"/>
              </a:rPr>
              <a:t>Contents</a:t>
            </a:r>
            <a:endParaRPr lang="en-US" sz="3400" dirty="0"/>
          </a:p>
        </p:txBody>
      </p:sp>
      <p:sp>
        <p:nvSpPr>
          <p:cNvPr id="3" name="Content Placeholder 2"/>
          <p:cNvSpPr>
            <a:spLocks noGrp="1"/>
          </p:cNvSpPr>
          <p:nvPr>
            <p:ph idx="1"/>
          </p:nvPr>
        </p:nvSpPr>
        <p:spPr>
          <a:xfrm>
            <a:off x="243254" y="647700"/>
            <a:ext cx="8708781" cy="4239986"/>
          </a:xfrm>
        </p:spPr>
        <p:txBody>
          <a:bodyPr/>
          <a:lstStyle/>
          <a:p>
            <a:pPr algn="just">
              <a:lnSpc>
                <a:spcPct val="110000"/>
              </a:lnSpc>
              <a:spcBef>
                <a:spcPts val="500"/>
              </a:spcBef>
              <a:defRPr/>
            </a:pPr>
            <a:r>
              <a:rPr lang="en-US" sz="1900" dirty="0"/>
              <a:t>Problem Description</a:t>
            </a:r>
          </a:p>
          <a:p>
            <a:pPr algn="just">
              <a:lnSpc>
                <a:spcPct val="110000"/>
              </a:lnSpc>
              <a:spcBef>
                <a:spcPts val="500"/>
              </a:spcBef>
              <a:defRPr/>
            </a:pPr>
            <a:r>
              <a:rPr lang="en-US" sz="1900" dirty="0"/>
              <a:t>Overview of Project</a:t>
            </a:r>
          </a:p>
          <a:p>
            <a:pPr algn="just">
              <a:lnSpc>
                <a:spcPct val="110000"/>
              </a:lnSpc>
              <a:spcBef>
                <a:spcPts val="500"/>
              </a:spcBef>
              <a:defRPr/>
            </a:pPr>
            <a:r>
              <a:rPr lang="en-US" sz="1900" dirty="0"/>
              <a:t>Aim and Objectives</a:t>
            </a:r>
          </a:p>
          <a:p>
            <a:pPr algn="just">
              <a:lnSpc>
                <a:spcPct val="110000"/>
              </a:lnSpc>
              <a:spcBef>
                <a:spcPts val="500"/>
              </a:spcBef>
              <a:defRPr/>
            </a:pPr>
            <a:r>
              <a:rPr lang="en-US" sz="1900" dirty="0"/>
              <a:t>Functional requirements</a:t>
            </a:r>
          </a:p>
          <a:p>
            <a:pPr algn="just">
              <a:lnSpc>
                <a:spcPct val="110000"/>
              </a:lnSpc>
              <a:spcBef>
                <a:spcPts val="500"/>
              </a:spcBef>
              <a:defRPr/>
            </a:pPr>
            <a:r>
              <a:rPr lang="en-US" sz="1900" dirty="0"/>
              <a:t>Technology Used for Project Development</a:t>
            </a:r>
          </a:p>
          <a:p>
            <a:pPr algn="just">
              <a:lnSpc>
                <a:spcPct val="110000"/>
              </a:lnSpc>
              <a:spcBef>
                <a:spcPts val="500"/>
              </a:spcBef>
              <a:defRPr/>
            </a:pPr>
            <a:r>
              <a:rPr lang="en-US" sz="1900" dirty="0"/>
              <a:t>Roles of Team Member</a:t>
            </a:r>
          </a:p>
          <a:p>
            <a:pPr algn="just">
              <a:lnSpc>
                <a:spcPct val="110000"/>
              </a:lnSpc>
              <a:spcBef>
                <a:spcPts val="500"/>
              </a:spcBef>
              <a:defRPr/>
            </a:pPr>
            <a:r>
              <a:rPr lang="en-US" sz="1900" dirty="0"/>
              <a:t>Project Modules</a:t>
            </a:r>
          </a:p>
          <a:p>
            <a:pPr algn="just">
              <a:lnSpc>
                <a:spcPct val="110000"/>
              </a:lnSpc>
              <a:spcBef>
                <a:spcPts val="500"/>
              </a:spcBef>
              <a:defRPr/>
            </a:pPr>
            <a:r>
              <a:rPr lang="en-US" sz="1900" dirty="0"/>
              <a:t>Screenshots</a:t>
            </a:r>
          </a:p>
          <a:p>
            <a:pPr algn="just">
              <a:lnSpc>
                <a:spcPct val="110000"/>
              </a:lnSpc>
              <a:spcBef>
                <a:spcPts val="500"/>
              </a:spcBef>
              <a:defRPr/>
            </a:pPr>
            <a:r>
              <a:rPr lang="en-US" sz="1900" dirty="0"/>
              <a:t>Future Modifications</a:t>
            </a:r>
          </a:p>
          <a:p>
            <a:pPr algn="just">
              <a:lnSpc>
                <a:spcPct val="110000"/>
              </a:lnSpc>
              <a:spcBef>
                <a:spcPts val="500"/>
              </a:spcBef>
              <a:defRPr/>
            </a:pPr>
            <a:endParaRPr lang="en-US" sz="1900" dirty="0"/>
          </a:p>
        </p:txBody>
      </p:sp>
    </p:spTree>
    <p:extLst>
      <p:ext uri="{BB962C8B-B14F-4D97-AF65-F5344CB8AC3E}">
        <p14:creationId xmlns:p14="http://schemas.microsoft.com/office/powerpoint/2010/main" val="2855867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22C42A-5C98-4E78-9D19-4A6F378E3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0990"/>
          </a:xfrm>
          <a:prstGeom prst="rect">
            <a:avLst/>
          </a:prstGeom>
        </p:spPr>
      </p:pic>
    </p:spTree>
    <p:extLst>
      <p:ext uri="{BB962C8B-B14F-4D97-AF65-F5344CB8AC3E}">
        <p14:creationId xmlns:p14="http://schemas.microsoft.com/office/powerpoint/2010/main" val="1700821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2F47B4-EED7-447A-9EBD-C01488BDC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940" cy="5143500"/>
          </a:xfrm>
          <a:prstGeom prst="rect">
            <a:avLst/>
          </a:prstGeom>
        </p:spPr>
      </p:pic>
    </p:spTree>
    <p:extLst>
      <p:ext uri="{BB962C8B-B14F-4D97-AF65-F5344CB8AC3E}">
        <p14:creationId xmlns:p14="http://schemas.microsoft.com/office/powerpoint/2010/main" val="1182678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398E0-AFA8-4C26-A15E-A53A9450D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41545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F4AE59-767E-46D7-AB7B-E6408AD55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03760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A264E-0CEA-445E-A323-D5B1F131A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98408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2B0F57-44CF-464F-8A06-4AC39D6F6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8466" cy="5143500"/>
          </a:xfrm>
          <a:prstGeom prst="rect">
            <a:avLst/>
          </a:prstGeom>
        </p:spPr>
      </p:pic>
    </p:spTree>
    <p:extLst>
      <p:ext uri="{BB962C8B-B14F-4D97-AF65-F5344CB8AC3E}">
        <p14:creationId xmlns:p14="http://schemas.microsoft.com/office/powerpoint/2010/main" val="1854737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CF1D2-E66F-4C42-A0AE-6D061E246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8466" cy="5143500"/>
          </a:xfrm>
          <a:prstGeom prst="rect">
            <a:avLst/>
          </a:prstGeom>
        </p:spPr>
      </p:pic>
    </p:spTree>
    <p:extLst>
      <p:ext uri="{BB962C8B-B14F-4D97-AF65-F5344CB8AC3E}">
        <p14:creationId xmlns:p14="http://schemas.microsoft.com/office/powerpoint/2010/main" val="2398962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1C727-C170-4D4E-A0B8-D7F208288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4" y="10628"/>
            <a:ext cx="9147984" cy="5143230"/>
          </a:xfrm>
          <a:prstGeom prst="rect">
            <a:avLst/>
          </a:prstGeom>
        </p:spPr>
      </p:pic>
    </p:spTree>
    <p:extLst>
      <p:ext uri="{BB962C8B-B14F-4D97-AF65-F5344CB8AC3E}">
        <p14:creationId xmlns:p14="http://schemas.microsoft.com/office/powerpoint/2010/main" val="3695663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B78B09-BCB1-4DA6-B7BF-F9C49EC98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77430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D32F0-1B9C-427C-8113-7C74180CD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2259001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E834-C066-4F76-9D77-F12BD115916F}"/>
              </a:ext>
            </a:extLst>
          </p:cNvPr>
          <p:cNvSpPr>
            <a:spLocks noGrp="1"/>
          </p:cNvSpPr>
          <p:nvPr>
            <p:ph type="title"/>
          </p:nvPr>
        </p:nvSpPr>
        <p:spPr/>
        <p:txBody>
          <a:bodyPr/>
          <a:lstStyle/>
          <a:p>
            <a:r>
              <a:rPr lang="en-IN" dirty="0"/>
              <a:t>PROBLEM DESCRIPTION</a:t>
            </a:r>
          </a:p>
        </p:txBody>
      </p:sp>
      <p:sp>
        <p:nvSpPr>
          <p:cNvPr id="3" name="Content Placeholder 2">
            <a:extLst>
              <a:ext uri="{FF2B5EF4-FFF2-40B4-BE49-F238E27FC236}">
                <a16:creationId xmlns:a16="http://schemas.microsoft.com/office/drawing/2014/main" id="{FF268FCC-2DFD-4189-8C4C-1E583D47898B}"/>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The problem that the tiffin service website aims to address is the inconvenience and hassle of preparing meals for busy individuals who do not have the time or skills to cook nutritious meals. </a:t>
            </a:r>
          </a:p>
          <a:p>
            <a:r>
              <a:rPr lang="en-US" sz="1800" dirty="0">
                <a:effectLst/>
                <a:latin typeface="Times New Roman" panose="02020603050405020304" pitchFamily="18" charset="0"/>
                <a:ea typeface="Times New Roman" panose="02020603050405020304" pitchFamily="18" charset="0"/>
              </a:rPr>
              <a:t>The website provides an online platform for users to order and receive home-cooked meals conveniently and at an affordable cost. </a:t>
            </a:r>
          </a:p>
          <a:p>
            <a:r>
              <a:rPr lang="en-US" sz="1800" dirty="0">
                <a:effectLst/>
                <a:latin typeface="Times New Roman" panose="02020603050405020304" pitchFamily="18" charset="0"/>
                <a:ea typeface="Times New Roman" panose="02020603050405020304" pitchFamily="18" charset="0"/>
              </a:rPr>
              <a:t>The website's primary goal is to make healthy and tasty food available to everyone, regardless of their lifestyle or dietary preferences. </a:t>
            </a:r>
          </a:p>
          <a:p>
            <a:r>
              <a:rPr lang="en-US" sz="1800" dirty="0">
                <a:effectLst/>
                <a:latin typeface="Times New Roman" panose="02020603050405020304" pitchFamily="18" charset="0"/>
                <a:ea typeface="Times New Roman" panose="02020603050405020304" pitchFamily="18" charset="0"/>
              </a:rPr>
              <a:t>Additionally, the website provides an opportunity for talented home cooks to share their culinary skills with the community, earn a decent income and promote healthy eating habits. </a:t>
            </a:r>
          </a:p>
          <a:p>
            <a:r>
              <a:rPr lang="en-US" sz="1800" dirty="0">
                <a:effectLst/>
                <a:latin typeface="Times New Roman" panose="02020603050405020304" pitchFamily="18" charset="0"/>
                <a:ea typeface="Times New Roman" panose="02020603050405020304" pitchFamily="18" charset="0"/>
              </a:rPr>
              <a:t>The website also helps to reduce food wastage by producing only the required quantity of meals as ordered by customers. The website is a one-stop solution for users looking for healthy and delicious meal options while saving time and effort in their busy lives.</a:t>
            </a:r>
            <a:endParaRPr lang="en-IN" dirty="0"/>
          </a:p>
        </p:txBody>
      </p:sp>
    </p:spTree>
    <p:extLst>
      <p:ext uri="{BB962C8B-B14F-4D97-AF65-F5344CB8AC3E}">
        <p14:creationId xmlns:p14="http://schemas.microsoft.com/office/powerpoint/2010/main" val="2608916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07E8AB-D2AA-4A37-90E9-9B27BCC62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 y="1255"/>
            <a:ext cx="9144000" cy="5140990"/>
          </a:xfrm>
          <a:prstGeom prst="rect">
            <a:avLst/>
          </a:prstGeom>
        </p:spPr>
      </p:pic>
    </p:spTree>
    <p:extLst>
      <p:ext uri="{BB962C8B-B14F-4D97-AF65-F5344CB8AC3E}">
        <p14:creationId xmlns:p14="http://schemas.microsoft.com/office/powerpoint/2010/main" val="1150983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D66BC0-FCA1-465D-9530-7FD36AF35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7911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DD3792-2705-467D-9F2F-F5278D43A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449810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41152-3C3E-4150-AA57-E3B17A8EF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2054127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38C331-B0BA-43AC-A52A-164E78B19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812411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F7ADE8-885A-484A-B322-7DA4C1032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266881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6416DB-81C5-4AE3-9974-663C63E9E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804380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84C5C-EEA2-4DD4-A0B5-D0B7647E9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2541535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E3A3AE-0833-49CC-9967-D21948077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809874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DD6D5E-252A-4A3E-BA2A-171763824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425576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Overview of Project</a:t>
            </a:r>
          </a:p>
        </p:txBody>
      </p:sp>
      <p:sp>
        <p:nvSpPr>
          <p:cNvPr id="3" name="Content Placeholder 2"/>
          <p:cNvSpPr>
            <a:spLocks noGrp="1"/>
          </p:cNvSpPr>
          <p:nvPr>
            <p:ph idx="1"/>
          </p:nvPr>
        </p:nvSpPr>
        <p:spPr>
          <a:xfrm>
            <a:off x="243254" y="647700"/>
            <a:ext cx="8708781" cy="4239986"/>
          </a:xfrm>
        </p:spPr>
        <p:txBody>
          <a:bodyPr/>
          <a:lstStyle/>
          <a:p>
            <a:r>
              <a:rPr lang="en-US" sz="2000" b="0" i="0" dirty="0" err="1">
                <a:effectLst/>
                <a:latin typeface="system-ui"/>
              </a:rPr>
              <a:t>Platterly</a:t>
            </a:r>
            <a:r>
              <a:rPr lang="en-US" sz="2000" b="0" i="0" dirty="0">
                <a:effectLst/>
                <a:latin typeface="system-ui"/>
              </a:rPr>
              <a:t> Tiffin Service is a team of food enthusiasts, led by Manan Arora, </a:t>
            </a:r>
            <a:r>
              <a:rPr lang="en-US" sz="2000" b="0" i="0" dirty="0" err="1">
                <a:effectLst/>
                <a:latin typeface="system-ui"/>
              </a:rPr>
              <a:t>Sachit</a:t>
            </a:r>
            <a:r>
              <a:rPr lang="en-US" sz="2000" b="0" i="0" dirty="0">
                <a:effectLst/>
                <a:latin typeface="system-ui"/>
              </a:rPr>
              <a:t> Gambhir, and Prachi Gupta. We understand the importance of healthy and delicious food in a busy lifestyle, which is why we started this tiffin service.</a:t>
            </a:r>
          </a:p>
          <a:p>
            <a:r>
              <a:rPr lang="en-US" sz="2000" b="0" i="0" dirty="0">
                <a:effectLst/>
                <a:latin typeface="system-ui"/>
              </a:rPr>
              <a:t>Our aim is to provide convenient and affordable home-cooked meals to people who do not have the time or skills to cook. We believe that everyone deserves to eat healthy and tasty food, which is why we work with talented home cooks who are passionate about cooking. </a:t>
            </a:r>
          </a:p>
          <a:p>
            <a:r>
              <a:rPr lang="en-US" sz="2000" b="0" i="0" dirty="0">
                <a:effectLst/>
                <a:latin typeface="system-ui"/>
              </a:rPr>
              <a:t>We are committed to providing our customers with the best service possible. We offer a wide range of meal options, including vegetarian and non-vegetarian meals, customized to suit the customer's dietary requirements. We also provide a reliable and timely delivery service, ensuring that the meals reach.</a:t>
            </a:r>
          </a:p>
          <a:p>
            <a:r>
              <a:rPr lang="en-US" sz="1200" b="0" i="0" dirty="0">
                <a:effectLst/>
                <a:latin typeface="system-ui"/>
              </a:rPr>
              <a:t> </a:t>
            </a:r>
            <a:r>
              <a:rPr lang="en-US" sz="2000" dirty="0"/>
              <a:t>It provides best quality services to users.</a:t>
            </a:r>
            <a:endParaRPr lang="en-US" dirty="0"/>
          </a:p>
          <a:p>
            <a:pPr lvl="1" algn="just">
              <a:lnSpc>
                <a:spcPct val="125000"/>
              </a:lnSpc>
              <a:spcBef>
                <a:spcPts val="1200"/>
              </a:spcBef>
              <a:defRPr/>
            </a:pPr>
            <a:endParaRPr lang="en-US" dirty="0"/>
          </a:p>
        </p:txBody>
      </p:sp>
    </p:spTree>
    <p:extLst>
      <p:ext uri="{BB962C8B-B14F-4D97-AF65-F5344CB8AC3E}">
        <p14:creationId xmlns:p14="http://schemas.microsoft.com/office/powerpoint/2010/main" val="120697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945AC6-7824-45E5-AF9A-26A43B0A2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553616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BE9163-6EE5-423E-8D97-84803BA6A784}"/>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804695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873C89-C93B-427C-9622-1FCD93ADD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737463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8A5D88-B2AC-4A2D-8617-8D67E3F52BE6}"/>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812748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AE826B-2FE9-4471-93D1-C5AE2BB75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257338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53F441-BDF7-4822-9CB2-91CA25335DCC}"/>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304709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TIFFIN VENDOR MODULE</a:t>
            </a:r>
          </a:p>
        </p:txBody>
      </p:sp>
      <p:sp>
        <p:nvSpPr>
          <p:cNvPr id="3" name="Content Placeholder 2"/>
          <p:cNvSpPr>
            <a:spLocks noGrp="1"/>
          </p:cNvSpPr>
          <p:nvPr>
            <p:ph idx="1"/>
          </p:nvPr>
        </p:nvSpPr>
        <p:spPr/>
        <p:txBody>
          <a:bodyPr/>
          <a:lstStyle/>
          <a:p>
            <a:r>
              <a:rPr lang="en-US" dirty="0"/>
              <a:t>Providing Login Interface for registered  tiffin vendors</a:t>
            </a:r>
          </a:p>
          <a:p>
            <a:r>
              <a:rPr lang="en-IN" altLang="en-US" dirty="0"/>
              <a:t>Provides a Signup Interface for new tiffin vendors.</a:t>
            </a:r>
          </a:p>
          <a:p>
            <a:r>
              <a:rPr lang="en-IN" altLang="en-US" dirty="0"/>
              <a:t>Providing interface to list their menu items and pricing after negotiation and approval by admin.</a:t>
            </a:r>
          </a:p>
          <a:p>
            <a:r>
              <a:rPr lang="en-IN" altLang="en-US" dirty="0"/>
              <a:t>Receiving feedback vendors, if facing any issue.</a:t>
            </a:r>
          </a:p>
          <a:p>
            <a:pPr marL="0" indent="0">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F6792C-A4C8-4ABD-8A1F-4FC3BEB75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715072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981FB-95BC-4573-B996-B6789958C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213355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FA8F73-A1BB-45B7-ACD5-B41088122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170615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Aim and Objectives</a:t>
            </a:r>
          </a:p>
        </p:txBody>
      </p:sp>
      <p:sp>
        <p:nvSpPr>
          <p:cNvPr id="3" name="Content Placeholder 2"/>
          <p:cNvSpPr>
            <a:spLocks noGrp="1"/>
          </p:cNvSpPr>
          <p:nvPr>
            <p:ph idx="1"/>
          </p:nvPr>
        </p:nvSpPr>
        <p:spPr>
          <a:xfrm>
            <a:off x="243254" y="647700"/>
            <a:ext cx="8708781" cy="4239986"/>
          </a:xfrm>
        </p:spPr>
        <p:txBody>
          <a:bodyPr/>
          <a:lstStyle/>
          <a:p>
            <a:pPr algn="just">
              <a:lnSpc>
                <a:spcPct val="125000"/>
              </a:lnSpc>
              <a:spcBef>
                <a:spcPts val="1200"/>
              </a:spcBef>
              <a:defRPr/>
            </a:pPr>
            <a:r>
              <a:rPr lang="en-US" sz="2200" b="1" dirty="0">
                <a:solidFill>
                  <a:srgbClr val="0000CC"/>
                </a:solidFill>
              </a:rPr>
              <a:t>Aim:</a:t>
            </a:r>
          </a:p>
          <a:p>
            <a:pPr lvl="1" algn="just">
              <a:lnSpc>
                <a:spcPct val="125000"/>
              </a:lnSpc>
              <a:spcBef>
                <a:spcPts val="600"/>
              </a:spcBef>
              <a:defRPr/>
            </a:pPr>
            <a:r>
              <a:rPr lang="en-US" dirty="0"/>
              <a:t>To develop a web-based application for </a:t>
            </a:r>
            <a:r>
              <a:rPr lang="en-US" dirty="0">
                <a:solidFill>
                  <a:srgbClr val="C00000"/>
                </a:solidFill>
              </a:rPr>
              <a:t>providing the tiffin services to users.</a:t>
            </a:r>
            <a:endParaRPr lang="en-US" dirty="0"/>
          </a:p>
          <a:p>
            <a:pPr algn="just">
              <a:lnSpc>
                <a:spcPct val="125000"/>
              </a:lnSpc>
              <a:spcBef>
                <a:spcPts val="1200"/>
              </a:spcBef>
              <a:defRPr/>
            </a:pPr>
            <a:r>
              <a:rPr lang="en-US" sz="2200" b="1" dirty="0">
                <a:solidFill>
                  <a:srgbClr val="0000CC"/>
                </a:solidFill>
              </a:rPr>
              <a:t>Objectives:</a:t>
            </a:r>
          </a:p>
          <a:p>
            <a:pPr lvl="1" algn="just">
              <a:lnSpc>
                <a:spcPct val="125000"/>
              </a:lnSpc>
              <a:spcBef>
                <a:spcPts val="600"/>
              </a:spcBef>
              <a:defRPr/>
            </a:pPr>
            <a:r>
              <a:rPr lang="en-US" dirty="0"/>
              <a:t>To  design a relational database for managing the users ,tiffin vendors and orders.</a:t>
            </a:r>
          </a:p>
          <a:p>
            <a:pPr lvl="1" algn="just">
              <a:lnSpc>
                <a:spcPct val="125000"/>
              </a:lnSpc>
              <a:spcBef>
                <a:spcPts val="600"/>
              </a:spcBef>
              <a:defRPr/>
            </a:pPr>
            <a:r>
              <a:rPr lang="en-US" dirty="0"/>
              <a:t>To design user-friendly interfaces. </a:t>
            </a:r>
          </a:p>
          <a:p>
            <a:pPr lvl="1" algn="just">
              <a:lnSpc>
                <a:spcPct val="125000"/>
              </a:lnSpc>
              <a:spcBef>
                <a:spcPts val="1200"/>
              </a:spcBef>
              <a:defRPr/>
            </a:pPr>
            <a:r>
              <a:rPr lang="en-US" dirty="0"/>
              <a:t>To reduce hassle of buying groceries and looking for home cooks around them.</a:t>
            </a:r>
          </a:p>
          <a:p>
            <a:pPr lvl="1" algn="just">
              <a:lnSpc>
                <a:spcPct val="125000"/>
              </a:lnSpc>
              <a:spcBef>
                <a:spcPts val="1200"/>
              </a:spcBef>
              <a:defRPr/>
            </a:pPr>
            <a:endParaRPr lang="en-US" dirty="0"/>
          </a:p>
          <a:p>
            <a:pPr lvl="1" algn="just">
              <a:lnSpc>
                <a:spcPct val="125000"/>
              </a:lnSpc>
              <a:spcBef>
                <a:spcPts val="1200"/>
              </a:spcBef>
              <a:defRPr/>
            </a:pPr>
            <a:endParaRPr lang="en-US" dirty="0"/>
          </a:p>
        </p:txBody>
      </p:sp>
    </p:spTree>
    <p:extLst>
      <p:ext uri="{BB962C8B-B14F-4D97-AF65-F5344CB8AC3E}">
        <p14:creationId xmlns:p14="http://schemas.microsoft.com/office/powerpoint/2010/main" val="1306696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F65C9-1D39-4519-A23E-F8C773CC7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703942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7FC8BA-D98D-4954-A8C2-9C964CFA8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667818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CDECA-D903-4918-B97D-E91D2AD73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345023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FA3900-B300-4678-8C13-F9E1105EB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132504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060E0C-8EFD-4F2F-A414-87B1DCFD8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341667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E58C4-B750-470F-9123-3D12512E0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131004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B2EB6F-473B-45C5-B0E6-48DB11BA6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1925664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A5740A-EA93-4EE9-A9C9-CF9ACF5726D7}"/>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2281571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13E09-9E91-41B7-B9DF-B8D35E69F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681384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ADMIN MODULE</a:t>
            </a:r>
          </a:p>
        </p:txBody>
      </p:sp>
      <p:sp>
        <p:nvSpPr>
          <p:cNvPr id="3" name="Content Placeholder 2"/>
          <p:cNvSpPr>
            <a:spLocks noGrp="1"/>
          </p:cNvSpPr>
          <p:nvPr>
            <p:ph idx="1"/>
          </p:nvPr>
        </p:nvSpPr>
        <p:spPr/>
        <p:txBody>
          <a:bodyPr/>
          <a:lstStyle/>
          <a:p>
            <a:r>
              <a:rPr lang="en-US" dirty="0"/>
              <a:t>Managing customers, tiffin vendors details.</a:t>
            </a:r>
          </a:p>
          <a:p>
            <a:r>
              <a:rPr lang="en-US" dirty="0"/>
              <a:t>Managing tiffin orders.</a:t>
            </a:r>
          </a:p>
          <a:p>
            <a:r>
              <a:rPr lang="en-US" dirty="0"/>
              <a:t>Updating details of users and vendors.</a:t>
            </a:r>
          </a:p>
          <a:p>
            <a:r>
              <a:rPr lang="en-US" dirty="0"/>
              <a:t>Updating menu details for each vendor.</a:t>
            </a:r>
          </a:p>
          <a:p>
            <a:r>
              <a:rPr lang="en-US" dirty="0"/>
              <a:t>Removing dormant users and vendors.</a:t>
            </a:r>
          </a:p>
          <a:p>
            <a:r>
              <a:rPr lang="en-US" dirty="0"/>
              <a:t>Handling feedbacks.</a:t>
            </a:r>
          </a:p>
          <a:p>
            <a:pPr marL="0" indent="0">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352" y="7142"/>
            <a:ext cx="7643446" cy="498872"/>
          </a:xfrm>
        </p:spPr>
        <p:txBody>
          <a:bodyPr/>
          <a:lstStyle/>
          <a:p>
            <a:pPr>
              <a:defRPr/>
            </a:pPr>
            <a:r>
              <a:rPr lang="en-US" sz="3400" dirty="0"/>
              <a:t>Functional requirements</a:t>
            </a:r>
          </a:p>
        </p:txBody>
      </p:sp>
      <p:sp>
        <p:nvSpPr>
          <p:cNvPr id="3" name="Content Placeholder 2"/>
          <p:cNvSpPr>
            <a:spLocks noGrp="1"/>
          </p:cNvSpPr>
          <p:nvPr>
            <p:ph idx="1"/>
          </p:nvPr>
        </p:nvSpPr>
        <p:spPr>
          <a:xfrm>
            <a:off x="243254" y="647700"/>
            <a:ext cx="8708781" cy="4239986"/>
          </a:xfrm>
        </p:spPr>
        <p:txBody>
          <a:bodyPr/>
          <a:lstStyle/>
          <a:p>
            <a:r>
              <a:rPr lang="en-US" sz="2000" dirty="0"/>
              <a:t>A functional requirement defines a function of a system or its components. Functional requirements may be calculation, technical details, data manipulation and processing and other specific functionality. There are various functional modules:</a:t>
            </a:r>
          </a:p>
          <a:p>
            <a:pPr>
              <a:buNone/>
            </a:pPr>
            <a:r>
              <a:rPr lang="en-US" sz="2000" dirty="0"/>
              <a:t>•	User Registration : New users can register</a:t>
            </a:r>
          </a:p>
          <a:p>
            <a:pPr>
              <a:buNone/>
            </a:pPr>
            <a:r>
              <a:rPr lang="en-US" sz="2000" dirty="0"/>
              <a:t>•	User Login : Registered users can login</a:t>
            </a:r>
          </a:p>
          <a:p>
            <a:pPr>
              <a:buNone/>
            </a:pPr>
            <a:r>
              <a:rPr lang="en-US" sz="2000" dirty="0"/>
              <a:t>•	Admin Login : Admins can login and manage the whole functionality</a:t>
            </a:r>
          </a:p>
          <a:p>
            <a:pPr>
              <a:buNone/>
            </a:pPr>
            <a:r>
              <a:rPr lang="en-US" sz="2000" dirty="0"/>
              <a:t>•	Registered Users can change  their credentials</a:t>
            </a:r>
          </a:p>
          <a:p>
            <a:pPr>
              <a:buNone/>
            </a:pPr>
            <a:r>
              <a:rPr lang="en-US" sz="2000" dirty="0"/>
              <a:t>•	Shopping Cart : Registered Users can tiffin to cart</a:t>
            </a:r>
          </a:p>
          <a:p>
            <a:pPr>
              <a:buNone/>
            </a:pPr>
            <a:r>
              <a:rPr lang="en-US" sz="2000" dirty="0"/>
              <a:t>•	Payment Form : Registered Users can make payment for the tiffin they purchase</a:t>
            </a:r>
          </a:p>
          <a:p>
            <a:pPr lvl="1" algn="just">
              <a:lnSpc>
                <a:spcPct val="125000"/>
              </a:lnSpc>
              <a:spcBef>
                <a:spcPts val="1200"/>
              </a:spcBef>
              <a:defRPr/>
            </a:pPr>
            <a:endParaRPr lang="en-US" dirty="0"/>
          </a:p>
        </p:txBody>
      </p:sp>
    </p:spTree>
    <p:extLst>
      <p:ext uri="{BB962C8B-B14F-4D97-AF65-F5344CB8AC3E}">
        <p14:creationId xmlns:p14="http://schemas.microsoft.com/office/powerpoint/2010/main" val="2335340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ADD539-A4BE-4237-8178-9675A3800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2324825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71E7D6-4570-4F9C-8724-E46762126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4025510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CC198-798C-4E71-8FE9-1D281F413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971358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ED5B4D-C714-4B62-97BD-773F912CA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063157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35D0A8-83C0-4195-B966-C0E116A9C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818906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69209-6E43-49DD-83D8-E4B98B902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4250785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9242DF-BCA0-4E35-A7B3-13034DB19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480096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DE805-8DD2-42A3-82DB-752375993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356290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1E3EC5-F09B-47F0-B5D2-690E424E00A9}"/>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7075474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7D932-9381-475F-8F70-0538ECBD8C32}"/>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42708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8" y="17159"/>
            <a:ext cx="8061512" cy="498872"/>
          </a:xfrm>
        </p:spPr>
        <p:txBody>
          <a:bodyPr/>
          <a:lstStyle/>
          <a:p>
            <a:r>
              <a:rPr lang="en-IN" dirty="0"/>
              <a:t>Tools and Technology </a:t>
            </a:r>
            <a:r>
              <a:rPr lang="en-US" sz="3200" dirty="0"/>
              <a:t>Used</a:t>
            </a:r>
            <a:br>
              <a:rPr lang="en-US" sz="3200" dirty="0"/>
            </a:br>
            <a:endParaRPr lang="en-US" dirty="0"/>
          </a:p>
        </p:txBody>
      </p:sp>
      <p:sp>
        <p:nvSpPr>
          <p:cNvPr id="3" name="Content Placeholder 2"/>
          <p:cNvSpPr>
            <a:spLocks noGrp="1"/>
          </p:cNvSpPr>
          <p:nvPr>
            <p:ph idx="1"/>
          </p:nvPr>
        </p:nvSpPr>
        <p:spPr/>
        <p:txBody>
          <a:bodyPr/>
          <a:lstStyle/>
          <a:p>
            <a:pPr marL="0" indent="0">
              <a:buNone/>
            </a:pPr>
            <a:r>
              <a:rPr lang="en-US" sz="2000" dirty="0"/>
              <a:t>H/W Requirement for Development Architecture</a:t>
            </a:r>
          </a:p>
          <a:p>
            <a:pPr>
              <a:buNone/>
            </a:pPr>
            <a:r>
              <a:rPr lang="en-US" sz="2000" dirty="0"/>
              <a:t>•	X86 or X86-64 bit hardware architecture</a:t>
            </a:r>
          </a:p>
          <a:p>
            <a:pPr>
              <a:buNone/>
            </a:pPr>
            <a:r>
              <a:rPr lang="en-US" sz="2000" dirty="0"/>
              <a:t>•	Intel/AMD processor with compatible Motherboards Processing Power</a:t>
            </a:r>
          </a:p>
          <a:p>
            <a:pPr>
              <a:buNone/>
            </a:pPr>
            <a:r>
              <a:rPr lang="en-US" sz="2000" dirty="0"/>
              <a:t>•	Core2Duo 2.0-gigahertz (GHz) processor or faster Memory</a:t>
            </a:r>
          </a:p>
          <a:p>
            <a:pPr>
              <a:buNone/>
            </a:pPr>
            <a:r>
              <a:rPr lang="en-US" sz="2000" dirty="0"/>
              <a:t>•	SSD : WD 240 GB SATA  </a:t>
            </a:r>
          </a:p>
          <a:p>
            <a:pPr>
              <a:buNone/>
            </a:pPr>
            <a:r>
              <a:rPr lang="en-US" sz="2000" dirty="0"/>
              <a:t>•	HDD : WD SATA 1TB  </a:t>
            </a:r>
          </a:p>
          <a:p>
            <a:pPr>
              <a:buNone/>
            </a:pPr>
            <a:r>
              <a:rPr lang="en-US" sz="2000" dirty="0"/>
              <a:t>•	Graphics Card: NVidia </a:t>
            </a:r>
            <a:r>
              <a:rPr lang="en-US" sz="2000" dirty="0" err="1"/>
              <a:t>Gtx</a:t>
            </a:r>
            <a:r>
              <a:rPr lang="en-US" sz="2000" dirty="0"/>
              <a:t> 1650 4gb VRAM</a:t>
            </a:r>
          </a:p>
          <a:p>
            <a:pPr>
              <a:buNone/>
            </a:pPr>
            <a:r>
              <a:rPr lang="en-US" sz="2000" dirty="0"/>
              <a:t>•	Motherboard: MSI H310M Pro VDH</a:t>
            </a:r>
          </a:p>
          <a:p>
            <a:pPr>
              <a:buNone/>
            </a:pPr>
            <a:r>
              <a:rPr lang="en-US" sz="2000" dirty="0"/>
              <a:t>•	Ram: Corsair 8gb Ram disk</a:t>
            </a:r>
          </a:p>
          <a:p>
            <a:pPr>
              <a:buNone/>
            </a:pPr>
            <a:r>
              <a:rPr lang="en-US" sz="2000" dirty="0"/>
              <a:t>•	At least 10 gigabytes (GB) of available space on the hard </a:t>
            </a:r>
          </a:p>
          <a:p>
            <a:pPr marL="0" indent="0">
              <a:buNone/>
            </a:pP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91431A-A428-42A7-94CB-CEA89AA6C1E0}"/>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291240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DATABASE- PLATTERLY</a:t>
            </a:r>
          </a:p>
        </p:txBody>
      </p:sp>
      <p:sp>
        <p:nvSpPr>
          <p:cNvPr id="3" name="Content Placeholder 2"/>
          <p:cNvSpPr>
            <a:spLocks noGrp="1"/>
          </p:cNvSpPr>
          <p:nvPr>
            <p:ph idx="1"/>
          </p:nvPr>
        </p:nvSpPr>
        <p:spPr/>
        <p:txBody>
          <a:bodyPr/>
          <a:lstStyle/>
          <a:p>
            <a:r>
              <a:rPr lang="en-US" dirty="0"/>
              <a:t>Admin</a:t>
            </a:r>
          </a:p>
          <a:p>
            <a:r>
              <a:rPr lang="en-US" dirty="0"/>
              <a:t>Bill Details</a:t>
            </a:r>
          </a:p>
          <a:p>
            <a:r>
              <a:rPr lang="en-US" dirty="0"/>
              <a:t>Customers</a:t>
            </a:r>
          </a:p>
          <a:p>
            <a:r>
              <a:rPr lang="en-US" dirty="0"/>
              <a:t>Meals</a:t>
            </a:r>
          </a:p>
          <a:p>
            <a:r>
              <a:rPr lang="en-US" dirty="0"/>
              <a:t>Payment Details</a:t>
            </a:r>
          </a:p>
          <a:p>
            <a:r>
              <a:rPr lang="en-US" dirty="0"/>
              <a:t>Rate</a:t>
            </a:r>
          </a:p>
          <a:p>
            <a:r>
              <a:rPr lang="en-US" dirty="0"/>
              <a:t>Regional Vendors</a:t>
            </a:r>
          </a:p>
          <a:p>
            <a:r>
              <a:rPr lang="en-US" dirty="0"/>
              <a:t>Vendors</a:t>
            </a:r>
          </a:p>
          <a:p>
            <a:pPr marL="0" indent="0">
              <a:buNone/>
            </a:pPr>
            <a:endParaRPr lang="en-US" dirty="0"/>
          </a:p>
        </p:txBody>
      </p:sp>
    </p:spTree>
    <p:extLst>
      <p:ext uri="{BB962C8B-B14F-4D97-AF65-F5344CB8AC3E}">
        <p14:creationId xmlns:p14="http://schemas.microsoft.com/office/powerpoint/2010/main" val="373014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1A9DDB-2B00-49FC-A5A2-E6FCF9C2974F}"/>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846215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87B58D-3240-45AF-A3C9-ABFD9CD07C33}"/>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2293070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3EB1C-6EFF-4F2C-B45E-C1876534833F}"/>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44647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9A532-7BF1-4DD4-9FBF-8862124A87B6}"/>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566008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B4E80-3D56-495D-962F-8467BD1525BC}"/>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97856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366AE-6656-4479-A462-F55022089B3F}"/>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4386209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AEFE45-FF93-4658-8FE1-A6C75ABA29E9}"/>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4106615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4925A-EDE7-457F-A8F2-D0FF61179B99}"/>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42423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8" y="17159"/>
            <a:ext cx="8061512" cy="498872"/>
          </a:xfrm>
        </p:spPr>
        <p:txBody>
          <a:bodyPr/>
          <a:lstStyle/>
          <a:p>
            <a:r>
              <a:rPr lang="en-IN" dirty="0"/>
              <a:t>Tools and Technology </a:t>
            </a:r>
            <a:r>
              <a:rPr lang="en-US" sz="3200" dirty="0"/>
              <a:t>Used</a:t>
            </a:r>
            <a:br>
              <a:rPr lang="en-US" sz="3200" dirty="0"/>
            </a:br>
            <a:endParaRPr lang="en-US" dirty="0"/>
          </a:p>
        </p:txBody>
      </p:sp>
      <p:sp>
        <p:nvSpPr>
          <p:cNvPr id="3" name="Content Placeholder 2"/>
          <p:cNvSpPr>
            <a:spLocks noGrp="1"/>
          </p:cNvSpPr>
          <p:nvPr>
            <p:ph idx="1"/>
          </p:nvPr>
        </p:nvSpPr>
        <p:spPr/>
        <p:txBody>
          <a:bodyPr/>
          <a:lstStyle/>
          <a:p>
            <a:pPr marL="0" indent="0">
              <a:buNone/>
            </a:pPr>
            <a:r>
              <a:rPr lang="en-US" dirty="0"/>
              <a:t>S/W Requirements for Development</a:t>
            </a:r>
          </a:p>
          <a:p>
            <a:r>
              <a:rPr lang="en-US" dirty="0"/>
              <a:t>1)	Operating System : Windows 7 or higher</a:t>
            </a:r>
          </a:p>
          <a:p>
            <a:r>
              <a:rPr lang="en-US" dirty="0"/>
              <a:t>2)	Front end : HTML,CSS</a:t>
            </a:r>
          </a:p>
          <a:p>
            <a:r>
              <a:rPr lang="en-US" dirty="0"/>
              <a:t>3)	Backend : PHP</a:t>
            </a:r>
          </a:p>
          <a:p>
            <a:r>
              <a:rPr lang="en-US" dirty="0"/>
              <a:t>4)	Database : MySQL</a:t>
            </a:r>
          </a:p>
          <a:p>
            <a:r>
              <a:rPr lang="en-US" dirty="0"/>
              <a:t>5)	Text Editor : Notepad++ or VS Code</a:t>
            </a:r>
          </a:p>
        </p:txBody>
      </p:sp>
    </p:spTree>
    <p:extLst>
      <p:ext uri="{BB962C8B-B14F-4D97-AF65-F5344CB8AC3E}">
        <p14:creationId xmlns:p14="http://schemas.microsoft.com/office/powerpoint/2010/main" val="41210311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8C6293-B7AE-43E5-9BD4-0B16AB107DD4}"/>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2892790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762E2-4A85-45F9-A02F-69072C61D7F1}"/>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8259941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AA37F8-E700-47FC-83B1-8C4CC552A2B8}"/>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759873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EE71B1-BA09-4858-82AD-8F5B9D79FB39}"/>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4199375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26AC4-35EE-466E-A5C2-8C82C08A1124}"/>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28269612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BB2CA-3CBD-4BFA-861D-25576168A893}"/>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316890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7A1A67-1655-4188-AAE8-20CAA8DFFC87}"/>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24759509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03AB33-869A-4288-A4F9-70F13432D675}"/>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9375264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62D684-DDD3-4871-80C7-006691D73FA7}"/>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784192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98AE46-B16F-42C3-AD1F-9F56BF1556AD}"/>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638319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Roles</a:t>
            </a:r>
            <a:endParaRPr lang="en-US" dirty="0"/>
          </a:p>
        </p:txBody>
      </p:sp>
      <p:sp>
        <p:nvSpPr>
          <p:cNvPr id="3" name="Content Placeholder 2"/>
          <p:cNvSpPr>
            <a:spLocks noGrp="1"/>
          </p:cNvSpPr>
          <p:nvPr>
            <p:ph idx="1"/>
          </p:nvPr>
        </p:nvSpPr>
        <p:spPr>
          <a:xfrm>
            <a:off x="243256" y="630182"/>
            <a:ext cx="8708781" cy="4137761"/>
          </a:xfrm>
        </p:spPr>
        <p:txBody>
          <a:bodyPr/>
          <a:lstStyle/>
          <a:p>
            <a:pPr marL="0" indent="0">
              <a:buNone/>
            </a:pPr>
            <a:r>
              <a:rPr lang="en-IN" dirty="0"/>
              <a:t>Role of Each Member :-</a:t>
            </a:r>
          </a:p>
          <a:p>
            <a:pPr marL="457200" indent="-457200">
              <a:buFont typeface="+mj-lt"/>
              <a:buAutoNum type="arabicPeriod"/>
            </a:pPr>
            <a:r>
              <a:rPr lang="en-US" dirty="0"/>
              <a:t>Manan Arora</a:t>
            </a:r>
          </a:p>
          <a:p>
            <a:r>
              <a:rPr lang="en-US" dirty="0"/>
              <a:t>Report Writing</a:t>
            </a:r>
          </a:p>
          <a:p>
            <a:r>
              <a:rPr lang="en-US" dirty="0"/>
              <a:t>Customer Module</a:t>
            </a:r>
          </a:p>
          <a:p>
            <a:pPr marL="0" indent="0">
              <a:buNone/>
            </a:pPr>
            <a:r>
              <a:rPr lang="en-IN" dirty="0"/>
              <a:t>2.     Prachi Gupta</a:t>
            </a:r>
          </a:p>
          <a:p>
            <a:r>
              <a:rPr lang="en-IN" dirty="0"/>
              <a:t>Graphics</a:t>
            </a:r>
          </a:p>
          <a:p>
            <a:r>
              <a:rPr lang="en-IN" dirty="0"/>
              <a:t>Tiffin Vendor Module</a:t>
            </a:r>
          </a:p>
          <a:p>
            <a:pPr marL="0" indent="0">
              <a:buNone/>
            </a:pPr>
            <a:r>
              <a:rPr lang="en-US" dirty="0"/>
              <a:t>3.     Sachit Gambhir</a:t>
            </a:r>
          </a:p>
          <a:p>
            <a:r>
              <a:rPr lang="en-US" dirty="0"/>
              <a:t>Admin Module </a:t>
            </a:r>
          </a:p>
          <a:p>
            <a:r>
              <a:rPr lang="en-US" dirty="0"/>
              <a:t>Presentation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EA2FAF-5770-4148-8DA1-1934549D7FC6}"/>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40409030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36B91B-04F6-44B2-9ADB-9F170C1425EE}"/>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0411554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4D201-EC0A-42FC-905D-1F4291D57789}"/>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40911520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FF2460-8868-40A7-B37A-11DCA9A49769}"/>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4256220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30E6C8-1FF1-466E-A5E7-DC2AC931A786}"/>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77567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17785E-4AA1-4B24-8C54-B8F594EB5A10}"/>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5802063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9AE422-67D0-450A-A36D-B2E050C036D2}"/>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9852553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E3D5D-11E6-F1D6-B850-9AE5EC62337D}"/>
              </a:ext>
            </a:extLst>
          </p:cNvPr>
          <p:cNvSpPr>
            <a:spLocks noGrp="1"/>
          </p:cNvSpPr>
          <p:nvPr>
            <p:ph type="title"/>
          </p:nvPr>
        </p:nvSpPr>
        <p:spPr/>
        <p:txBody>
          <a:bodyPr/>
          <a:lstStyle/>
          <a:p>
            <a:r>
              <a:rPr lang="en-US" dirty="0"/>
              <a:t>Future Modifications</a:t>
            </a:r>
          </a:p>
        </p:txBody>
      </p:sp>
      <p:sp>
        <p:nvSpPr>
          <p:cNvPr id="3" name="Content Placeholder 2">
            <a:extLst>
              <a:ext uri="{FF2B5EF4-FFF2-40B4-BE49-F238E27FC236}">
                <a16:creationId xmlns:a16="http://schemas.microsoft.com/office/drawing/2014/main" id="{7E987783-84D0-E58B-78BC-F0D29FB77146}"/>
              </a:ext>
            </a:extLst>
          </p:cNvPr>
          <p:cNvSpPr>
            <a:spLocks noGrp="1"/>
          </p:cNvSpPr>
          <p:nvPr>
            <p:ph idx="1"/>
          </p:nvPr>
        </p:nvSpPr>
        <p:spPr/>
        <p:txBody>
          <a:bodyPr/>
          <a:lstStyle/>
          <a:p>
            <a:pPr algn="just">
              <a:spcAft>
                <a:spcPts val="0"/>
              </a:spcAft>
            </a:pPr>
            <a:r>
              <a:rPr lang="en-US" sz="2000" dirty="0" err="1">
                <a:effectLst/>
                <a:latin typeface="Times New Roman" panose="02020603050405020304" pitchFamily="18" charset="0"/>
                <a:ea typeface="Times New Roman" panose="02020603050405020304" pitchFamily="18" charset="0"/>
              </a:rPr>
              <a:t>Platterly</a:t>
            </a:r>
            <a:r>
              <a:rPr lang="en-US" sz="2000" dirty="0">
                <a:effectLst/>
                <a:latin typeface="Times New Roman" panose="02020603050405020304" pitchFamily="18" charset="0"/>
                <a:ea typeface="Times New Roman" panose="02020603050405020304" pitchFamily="18" charset="0"/>
              </a:rPr>
              <a:t> can integrate with social media platforms to reach more customers and improve engagement. </a:t>
            </a:r>
          </a:p>
          <a:p>
            <a:pPr algn="just">
              <a:spcAft>
                <a:spcPts val="0"/>
              </a:spcAft>
            </a:pPr>
            <a:r>
              <a:rPr lang="en-US" sz="2000" dirty="0">
                <a:effectLst/>
                <a:latin typeface="Times New Roman" panose="02020603050405020304" pitchFamily="18" charset="0"/>
                <a:ea typeface="Times New Roman" panose="02020603050405020304" pitchFamily="18" charset="0"/>
              </a:rPr>
              <a:t>The business can also consider adding new features like meal customization, nutritional information, and user reviews to enhance the customer experience.</a:t>
            </a:r>
            <a:endParaRPr lang="en-IN" sz="2000" dirty="0">
              <a:effectLst/>
              <a:latin typeface="Times New Roman" panose="02020603050405020304" pitchFamily="18" charset="0"/>
              <a:ea typeface="SimSun" panose="02010600030101010101" pitchFamily="2" charset="-122"/>
            </a:endParaRPr>
          </a:p>
          <a:p>
            <a:pPr algn="just">
              <a:spcAft>
                <a:spcPts val="0"/>
              </a:spcAft>
            </a:pPr>
            <a:r>
              <a:rPr lang="en-US" sz="2000" dirty="0">
                <a:effectLst/>
                <a:latin typeface="Times New Roman" panose="02020603050405020304" pitchFamily="18" charset="0"/>
                <a:ea typeface="Times New Roman" panose="02020603050405020304" pitchFamily="18" charset="0"/>
              </a:rPr>
              <a:t> Another area of potential growth is expanding the geographical coverage of the service. By partnering with local suppliers and delivery services. </a:t>
            </a:r>
          </a:p>
          <a:p>
            <a:pPr algn="just">
              <a:spcAft>
                <a:spcPts val="0"/>
              </a:spcAft>
            </a:pPr>
            <a:r>
              <a:rPr lang="en-US" sz="2000" dirty="0">
                <a:effectLst/>
                <a:latin typeface="Times New Roman" panose="02020603050405020304" pitchFamily="18" charset="0"/>
                <a:ea typeface="Times New Roman" panose="02020603050405020304" pitchFamily="18" charset="0"/>
              </a:rPr>
              <a:t>The business can extend its reach to more areas and offer a wider variety of meal options.</a:t>
            </a:r>
          </a:p>
          <a:p>
            <a:pPr algn="just">
              <a:spcAft>
                <a:spcPts val="0"/>
              </a:spcAft>
            </a:pPr>
            <a:r>
              <a:rPr lang="en-US" sz="2000" dirty="0">
                <a:effectLst/>
                <a:latin typeface="Times New Roman" panose="02020603050405020304" pitchFamily="18" charset="0"/>
                <a:ea typeface="Times New Roman" panose="02020603050405020304" pitchFamily="18" charset="0"/>
              </a:rPr>
              <a:t>Overall, the </a:t>
            </a:r>
            <a:r>
              <a:rPr lang="en-US" sz="2000" dirty="0" err="1">
                <a:effectLst/>
                <a:latin typeface="Times New Roman" panose="02020603050405020304" pitchFamily="18" charset="0"/>
                <a:ea typeface="Times New Roman" panose="02020603050405020304" pitchFamily="18" charset="0"/>
              </a:rPr>
              <a:t>Platterly</a:t>
            </a:r>
            <a:r>
              <a:rPr lang="en-US" sz="2000" dirty="0">
                <a:effectLst/>
                <a:latin typeface="Times New Roman" panose="02020603050405020304" pitchFamily="18" charset="0"/>
                <a:ea typeface="Times New Roman" panose="02020603050405020304" pitchFamily="18" charset="0"/>
              </a:rPr>
              <a:t> tiffin service website has significant potential to become a successful and innovative platform for healthy and convenient meal delivery. </a:t>
            </a:r>
          </a:p>
          <a:p>
            <a:pPr algn="just">
              <a:spcAft>
                <a:spcPts val="0"/>
              </a:spcAft>
            </a:pPr>
            <a:r>
              <a:rPr lang="en-US" sz="2000" dirty="0">
                <a:effectLst/>
                <a:latin typeface="Times New Roman" panose="02020603050405020304" pitchFamily="18" charset="0"/>
                <a:ea typeface="Times New Roman" panose="02020603050405020304" pitchFamily="18" charset="0"/>
              </a:rPr>
              <a:t>With continued innovation and investment in technology, the website can continue to meet the changing needs and expectations of its customers and stay ahead of the competition.</a:t>
            </a:r>
            <a:endParaRPr lang="en-IN" sz="2000" dirty="0">
              <a:effectLst/>
              <a:latin typeface="Times New Roman" panose="02020603050405020304" pitchFamily="18" charset="0"/>
              <a:ea typeface="SimSun" panose="02010600030101010101" pitchFamily="2" charset="-122"/>
            </a:endParaRPr>
          </a:p>
          <a:p>
            <a:pPr marL="0" indent="0">
              <a:buNone/>
            </a:pPr>
            <a:endParaRPr lang="en-US" sz="2400" b="1" dirty="0"/>
          </a:p>
          <a:p>
            <a:endParaRPr lang="en-US" dirty="0"/>
          </a:p>
        </p:txBody>
      </p:sp>
    </p:spTree>
    <p:extLst>
      <p:ext uri="{BB962C8B-B14F-4D97-AF65-F5344CB8AC3E}">
        <p14:creationId xmlns:p14="http://schemas.microsoft.com/office/powerpoint/2010/main" val="135218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1972" y="1928037"/>
            <a:ext cx="5968409" cy="1360968"/>
          </a:xfrm>
        </p:spPr>
        <p:txBody>
          <a:bodyPr/>
          <a:lstStyle/>
          <a:p>
            <a:pPr marL="0" indent="0" algn="ctr">
              <a:buNone/>
            </a:pPr>
            <a:r>
              <a:rPr lang="en-IN" sz="6600" dirty="0">
                <a:latin typeface="Cambria" panose="02040503050406030204" pitchFamily="18" charset="0"/>
                <a:ea typeface="Cambria" panose="02040503050406030204" pitchFamily="18" charset="0"/>
              </a:rPr>
              <a:t>THANK YOU!!</a:t>
            </a:r>
            <a:endParaRPr lang="en-US" sz="2800" dirty="0">
              <a:latin typeface="Cambria" panose="02040503050406030204" pitchFamily="18" charset="0"/>
              <a:ea typeface="Cambria" panose="02040503050406030204" pitchFamily="18" charset="0"/>
            </a:endParaRPr>
          </a:p>
        </p:txBody>
      </p:sp>
    </p:spTree>
  </p:cSld>
  <p:clrMapOvr>
    <a:masterClrMapping/>
  </p:clrMapOvr>
</p:sld>
</file>

<file path=ppt/theme/theme1.xml><?xml version="1.0" encoding="utf-8"?>
<a:theme xmlns:a="http://schemas.openxmlformats.org/drawingml/2006/main" name="Presentation_MC_HR_14100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_MC_HR_141004">
      <a:majorFont>
        <a:latin typeface="Times New Roman"/>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Presentation_MC_HR_141004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_MC_HR_141004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_MC_HR_141004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_MC_HR_141004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_MC_HR_14100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_MC_HR_14100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_MC_HR_14100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1231</Words>
  <Application>Microsoft Office PowerPoint</Application>
  <PresentationFormat>On-screen Show (16:9)</PresentationFormat>
  <Paragraphs>137</Paragraphs>
  <Slides>98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Cambria</vt:lpstr>
      <vt:lpstr>system-ui</vt:lpstr>
      <vt:lpstr>Times New Roman</vt:lpstr>
      <vt:lpstr>Wingdings</vt:lpstr>
      <vt:lpstr>Presentation_MC_HR_141004</vt:lpstr>
      <vt:lpstr>                              MINOR PROJECT-I     ON             PLATTERLY    - A COMPLETE SOLUTION FOR TIFFIN SERVICE               (MCA - I SEMESTER; BATCH 2022-24)</vt:lpstr>
      <vt:lpstr>Contents</vt:lpstr>
      <vt:lpstr>PROBLEM DESCRIPTION</vt:lpstr>
      <vt:lpstr>Overview of Project</vt:lpstr>
      <vt:lpstr>Aim and Objectives</vt:lpstr>
      <vt:lpstr>Functional requirements</vt:lpstr>
      <vt:lpstr>Tools and Technology Used </vt:lpstr>
      <vt:lpstr>Tools and Technology Used </vt:lpstr>
      <vt:lpstr>Roles</vt:lpstr>
      <vt:lpstr>Project Modules</vt:lpstr>
      <vt:lpstr>CUSTOMER MODULE</vt:lpstr>
      <vt:lpstr>Screenshots</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TIFFIN VENDOR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PLATTERLY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Modifications</vt:lpstr>
      <vt:lpstr>PowerPoint Presentation</vt:lpstr>
    </vt:vector>
  </TitlesOfParts>
  <Company>Capital 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Extreme Programming</dc:title>
  <dc:creator>Dr. Sunil Pratap Singh</dc:creator>
  <cp:lastModifiedBy>Dell</cp:lastModifiedBy>
  <cp:revision>2311</cp:revision>
  <cp:lastPrinted>2018-05-30T05:31:00Z</cp:lastPrinted>
  <dcterms:created xsi:type="dcterms:W3CDTF">2000-01-06T15:07:00Z</dcterms:created>
  <dcterms:modified xsi:type="dcterms:W3CDTF">2023-02-17T04:40:14Z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1BB8D889D404407693756BABBF04E38B</vt:lpwstr>
  </property>
  <property fmtid="{D5CDD505-2E9C-101B-9397-08002B2CF9AE}" pid="3" name="KSOProductBuildVer">
    <vt:lpwstr>1033-11.2.0.11440</vt:lpwstr>
  </property>
</Properties>
</file>